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60" r:id="rId4"/>
    <p:sldId id="263" r:id="rId5"/>
    <p:sldId id="268" r:id="rId6"/>
    <p:sldId id="262" r:id="rId7"/>
    <p:sldId id="264" r:id="rId8"/>
    <p:sldId id="259" r:id="rId9"/>
    <p:sldId id="266" r:id="rId10"/>
    <p:sldId id="267" r:id="rId11"/>
    <p:sldId id="271" r:id="rId12"/>
    <p:sldId id="273" r:id="rId13"/>
    <p:sldId id="279" r:id="rId14"/>
    <p:sldId id="269" r:id="rId15"/>
    <p:sldId id="275" r:id="rId16"/>
  </p:sldIdLst>
  <p:sldSz cx="9144000" cy="5143500" type="screen16x9"/>
  <p:notesSz cx="6858000" cy="9144000"/>
  <p:embeddedFontLst>
    <p:embeddedFont>
      <p:font typeface="Lato Light" charset="0"/>
      <p:regular r:id="rId18"/>
      <p:bold r:id="rId19"/>
      <p:italic r:id="rId20"/>
      <p:boldItalic r:id="rId21"/>
    </p:embeddedFont>
    <p:embeddedFont>
      <p:font typeface="Lucida Calligraphy" pitchFamily="66" charset="0"/>
      <p:regular r:id="rId22"/>
    </p:embeddedFont>
    <p:embeddedFont>
      <p:font typeface="Lato Hairline" charset="0"/>
      <p:regular r:id="rId23"/>
      <p:bold r:id="rId24"/>
      <p:italic r:id="rId25"/>
      <p:boldItalic r:id="rId26"/>
    </p:embeddedFont>
    <p:embeddedFont>
      <p:font typeface="Malgun Gothic" pitchFamily="34" charset="-127"/>
      <p:regular r:id="rId27"/>
      <p:bold r:id="rId28"/>
    </p:embeddedFont>
    <p:embeddedFont>
      <p:font typeface="Impact" pitchFamily="3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231F20"/>
    <a:srgbClr val="F491AD"/>
    <a:srgbClr val="FF33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5950C0-01D6-4C70-B2CA-6FFAAAE5ABEA}">
  <a:tblStyle styleId="{6F5950C0-01D6-4C70-B2CA-6FFAAAE5ABE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44" autoAdjust="0"/>
    <p:restoredTop sz="94660"/>
  </p:normalViewPr>
  <p:slideViewPr>
    <p:cSldViewPr snapToGrid="0">
      <p:cViewPr varScale="1">
        <p:scale>
          <a:sx n="92" d="100"/>
          <a:sy n="92" d="100"/>
        </p:scale>
        <p:origin x="-560" y="-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image" Target="../media/image151.png"/><Relationship Id="rId5" Type="http://schemas.openxmlformats.org/officeDocument/2006/relationships/image" Target="../media/image191.png"/><Relationship Id="rId4" Type="http://schemas.openxmlformats.org/officeDocument/2006/relationships/image" Target="../media/image1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FFD885-5E30-4914-A384-68B6038E4DE4}" type="doc">
      <dgm:prSet loTypeId="urn:microsoft.com/office/officeart/2005/8/layout/pList2#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244421A4-A692-4812-A7EE-88BDE73EAC0F}">
      <dgm:prSet phldrT="[Texto]" custT="1"/>
      <dgm:spPr/>
      <dgm:t>
        <a:bodyPr/>
        <a:lstStyle/>
        <a:p>
          <a:r>
            <a:rPr lang="es-MX" sz="1600" dirty="0"/>
            <a:t/>
          </a:r>
          <a:br>
            <a:rPr lang="es-MX" sz="1600" dirty="0"/>
          </a:br>
          <a:r>
            <a:rPr lang="es-MX" sz="1600" dirty="0"/>
            <a:t>Artículos </a:t>
          </a:r>
          <a:br>
            <a:rPr lang="es-MX" sz="1600" dirty="0"/>
          </a:br>
          <a:r>
            <a:rPr lang="es-MX" sz="1600" dirty="0"/>
            <a:t>de </a:t>
          </a:r>
          <a:br>
            <a:rPr lang="es-MX" sz="1600" dirty="0"/>
          </a:br>
          <a:r>
            <a:rPr lang="es-MX" sz="1600" dirty="0"/>
            <a:t>oficina</a:t>
          </a:r>
        </a:p>
        <a:p>
          <a:endParaRPr lang="es-MX" sz="1300" dirty="0"/>
        </a:p>
      </dgm:t>
    </dgm:pt>
    <dgm:pt modelId="{409ABD23-82C3-446C-8A94-D019DE7FF3E6}" type="parTrans" cxnId="{F2C4F494-14B0-424D-9CA5-049BF490ED8C}">
      <dgm:prSet/>
      <dgm:spPr/>
      <dgm:t>
        <a:bodyPr/>
        <a:lstStyle/>
        <a:p>
          <a:endParaRPr lang="es-MX"/>
        </a:p>
      </dgm:t>
    </dgm:pt>
    <dgm:pt modelId="{C1761717-E594-4F60-BE1A-AE0049C6BE23}" type="sibTrans" cxnId="{F2C4F494-14B0-424D-9CA5-049BF490ED8C}">
      <dgm:prSet/>
      <dgm:spPr/>
      <dgm:t>
        <a:bodyPr/>
        <a:lstStyle/>
        <a:p>
          <a:endParaRPr lang="es-MX"/>
        </a:p>
      </dgm:t>
    </dgm:pt>
    <dgm:pt modelId="{D7C5AB37-5F4F-48C6-8C3D-2E8770A0BCEE}">
      <dgm:prSet phldrT="[Texto]" custT="1"/>
      <dgm:spPr/>
      <dgm:t>
        <a:bodyPr/>
        <a:lstStyle/>
        <a:p>
          <a:r>
            <a:rPr lang="es-MX" sz="1600" dirty="0"/>
            <a:t/>
          </a:r>
          <a:br>
            <a:rPr lang="es-MX" sz="1600" dirty="0"/>
          </a:br>
          <a:r>
            <a:rPr lang="es-MX" sz="1600" dirty="0"/>
            <a:t>Artículos de</a:t>
          </a:r>
        </a:p>
        <a:p>
          <a:r>
            <a:rPr lang="es-MX" sz="1600" dirty="0"/>
            <a:t>limpieza </a:t>
          </a:r>
        </a:p>
      </dgm:t>
    </dgm:pt>
    <dgm:pt modelId="{54CBD1E8-A09A-4DFD-8EB2-A7A0935C9216}" type="parTrans" cxnId="{D197EC7B-5392-4170-884F-97C1382E80D4}">
      <dgm:prSet/>
      <dgm:spPr/>
      <dgm:t>
        <a:bodyPr/>
        <a:lstStyle/>
        <a:p>
          <a:endParaRPr lang="es-MX"/>
        </a:p>
      </dgm:t>
    </dgm:pt>
    <dgm:pt modelId="{6FFF5E54-DEBE-44F1-A277-4EC368B20D1C}" type="sibTrans" cxnId="{D197EC7B-5392-4170-884F-97C1382E80D4}">
      <dgm:prSet/>
      <dgm:spPr/>
      <dgm:t>
        <a:bodyPr/>
        <a:lstStyle/>
        <a:p>
          <a:endParaRPr lang="es-MX"/>
        </a:p>
      </dgm:t>
    </dgm:pt>
    <dgm:pt modelId="{D06E9B8E-6386-4FE8-8A5C-4B724FE6600D}">
      <dgm:prSet phldrT="[Texto]" custT="1"/>
      <dgm:spPr/>
      <dgm:t>
        <a:bodyPr/>
        <a:lstStyle/>
        <a:p>
          <a:r>
            <a:rPr lang="es-MX" sz="1600" dirty="0"/>
            <a:t/>
          </a:r>
          <a:br>
            <a:rPr lang="es-MX" sz="1600" dirty="0"/>
          </a:br>
          <a:r>
            <a:rPr lang="es-MX" sz="1600" dirty="0"/>
            <a:t>Consumibles de impresoras </a:t>
          </a:r>
        </a:p>
      </dgm:t>
    </dgm:pt>
    <dgm:pt modelId="{8297ED8E-AD0C-40B4-B82A-031EA255AE8D}" type="parTrans" cxnId="{CCF6C96C-6DE8-4D74-93AE-215F89A3611C}">
      <dgm:prSet/>
      <dgm:spPr/>
      <dgm:t>
        <a:bodyPr/>
        <a:lstStyle/>
        <a:p>
          <a:endParaRPr lang="es-MX"/>
        </a:p>
      </dgm:t>
    </dgm:pt>
    <dgm:pt modelId="{3474F002-5870-41D5-9677-4B37100FD978}" type="sibTrans" cxnId="{CCF6C96C-6DE8-4D74-93AE-215F89A3611C}">
      <dgm:prSet/>
      <dgm:spPr/>
      <dgm:t>
        <a:bodyPr/>
        <a:lstStyle/>
        <a:p>
          <a:endParaRPr lang="es-MX"/>
        </a:p>
      </dgm:t>
    </dgm:pt>
    <dgm:pt modelId="{1DA4FC37-A383-4ED4-BFA8-D94FD9124E97}">
      <dgm:prSet custT="1"/>
      <dgm:spPr/>
      <dgm:t>
        <a:bodyPr/>
        <a:lstStyle/>
        <a:p>
          <a:r>
            <a:rPr lang="es-MX" sz="1600" dirty="0"/>
            <a:t/>
          </a:r>
          <a:br>
            <a:rPr lang="es-MX" sz="1600" dirty="0"/>
          </a:br>
          <a:r>
            <a:rPr lang="es-MX" sz="1600" dirty="0"/>
            <a:t>Consumibles de </a:t>
          </a:r>
          <a:br>
            <a:rPr lang="es-MX" sz="1600" dirty="0"/>
          </a:br>
          <a:r>
            <a:rPr lang="es-MX" sz="1600" dirty="0"/>
            <a:t>cafetería</a:t>
          </a:r>
        </a:p>
      </dgm:t>
    </dgm:pt>
    <dgm:pt modelId="{1C6FF9D5-A2A0-46ED-BA6B-C14576B16EB2}" type="parTrans" cxnId="{C9AF789F-E7E6-4446-9C7B-137BDE08E2D9}">
      <dgm:prSet/>
      <dgm:spPr/>
      <dgm:t>
        <a:bodyPr/>
        <a:lstStyle/>
        <a:p>
          <a:endParaRPr lang="es-MX"/>
        </a:p>
      </dgm:t>
    </dgm:pt>
    <dgm:pt modelId="{973F48F4-FD88-4DDD-9C4E-574B8748C3DB}" type="sibTrans" cxnId="{C9AF789F-E7E6-4446-9C7B-137BDE08E2D9}">
      <dgm:prSet/>
      <dgm:spPr/>
      <dgm:t>
        <a:bodyPr/>
        <a:lstStyle/>
        <a:p>
          <a:endParaRPr lang="es-MX"/>
        </a:p>
      </dgm:t>
    </dgm:pt>
    <dgm:pt modelId="{9D01D92C-9C24-406D-83C7-7E4584154C79}">
      <dgm:prSet custT="1"/>
      <dgm:spPr/>
      <dgm:t>
        <a:bodyPr/>
        <a:lstStyle/>
        <a:p>
          <a:r>
            <a:rPr lang="es-MX" sz="1600" dirty="0"/>
            <a:t/>
          </a:r>
          <a:br>
            <a:rPr lang="es-MX" sz="1600" dirty="0"/>
          </a:br>
          <a:r>
            <a:rPr lang="es-MX" sz="1600" dirty="0"/>
            <a:t>Aparatos </a:t>
          </a:r>
        </a:p>
        <a:p>
          <a:r>
            <a:rPr lang="es-MX" sz="1600" dirty="0"/>
            <a:t>electrónicos</a:t>
          </a:r>
        </a:p>
      </dgm:t>
    </dgm:pt>
    <dgm:pt modelId="{2B522621-C6AF-4158-88A5-CBE3D456EBA2}" type="parTrans" cxnId="{11156D15-B614-403A-841B-0670211250A0}">
      <dgm:prSet/>
      <dgm:spPr/>
      <dgm:t>
        <a:bodyPr/>
        <a:lstStyle/>
        <a:p>
          <a:endParaRPr lang="es-MX"/>
        </a:p>
      </dgm:t>
    </dgm:pt>
    <dgm:pt modelId="{87D7BE1F-CABA-4D12-97F7-E56BEAC8EC70}" type="sibTrans" cxnId="{11156D15-B614-403A-841B-0670211250A0}">
      <dgm:prSet/>
      <dgm:spPr/>
      <dgm:t>
        <a:bodyPr/>
        <a:lstStyle/>
        <a:p>
          <a:endParaRPr lang="es-MX"/>
        </a:p>
      </dgm:t>
    </dgm:pt>
    <dgm:pt modelId="{465FED73-C979-4E4C-B5A9-789397E7AE3E}" type="pres">
      <dgm:prSet presAssocID="{8CFFD885-5E30-4914-A384-68B6038E4DE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2ADFBED1-1E54-4148-BDBC-9296B670FEC4}" type="pres">
      <dgm:prSet presAssocID="{8CFFD885-5E30-4914-A384-68B6038E4DE4}" presName="bkgdShp" presStyleLbl="alignAccFollowNode1" presStyleIdx="0" presStyleCnt="1" custScaleY="124226"/>
      <dgm:spPr/>
    </dgm:pt>
    <dgm:pt modelId="{72AE40CF-B501-4920-86D4-7D930BEBFBAA}" type="pres">
      <dgm:prSet presAssocID="{8CFFD885-5E30-4914-A384-68B6038E4DE4}" presName="linComp" presStyleCnt="0"/>
      <dgm:spPr/>
    </dgm:pt>
    <dgm:pt modelId="{EDC96C50-6B3F-49AA-BD01-F0F6173F79FB}" type="pres">
      <dgm:prSet presAssocID="{244421A4-A692-4812-A7EE-88BDE73EAC0F}" presName="compNode" presStyleCnt="0"/>
      <dgm:spPr/>
    </dgm:pt>
    <dgm:pt modelId="{3E08C526-6CC7-4E29-A8D2-703B5BCA450F}" type="pres">
      <dgm:prSet presAssocID="{244421A4-A692-4812-A7EE-88BDE73EAC0F}" presName="node" presStyleLbl="node1" presStyleIdx="0" presStyleCnt="5" custScaleY="76923" custLinFactNeighborY="-7107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6D6BF50-7EBE-4E46-A798-B838B2CF28EA}" type="pres">
      <dgm:prSet presAssocID="{244421A4-A692-4812-A7EE-88BDE73EAC0F}" presName="invisiNode" presStyleLbl="node1" presStyleIdx="0" presStyleCnt="5"/>
      <dgm:spPr/>
    </dgm:pt>
    <dgm:pt modelId="{7789E34D-827E-46E9-8B10-6E36EA410308}" type="pres">
      <dgm:prSet presAssocID="{244421A4-A692-4812-A7EE-88BDE73EAC0F}" presName="imagNode" presStyleLbl="fgImgPlace1" presStyleIdx="0" presStyleCnt="5" custScaleY="111654"/>
      <dgm:spPr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16472174-13DB-4EBF-A1DB-8F5B0F7CD99E}" type="pres">
      <dgm:prSet presAssocID="{C1761717-E594-4F60-BE1A-AE0049C6BE23}" presName="sibTrans" presStyleLbl="sibTrans2D1" presStyleIdx="0" presStyleCnt="0"/>
      <dgm:spPr/>
      <dgm:t>
        <a:bodyPr/>
        <a:lstStyle/>
        <a:p>
          <a:endParaRPr lang="es-MX"/>
        </a:p>
      </dgm:t>
    </dgm:pt>
    <dgm:pt modelId="{F471DA30-04F7-4F1C-B48C-EEBE44CB6E39}" type="pres">
      <dgm:prSet presAssocID="{D7C5AB37-5F4F-48C6-8C3D-2E8770A0BCEE}" presName="compNode" presStyleCnt="0"/>
      <dgm:spPr/>
    </dgm:pt>
    <dgm:pt modelId="{EA844715-C86D-4EC9-A9E9-9795438EF642}" type="pres">
      <dgm:prSet presAssocID="{D7C5AB37-5F4F-48C6-8C3D-2E8770A0BCEE}" presName="node" presStyleLbl="node1" presStyleIdx="1" presStyleCnt="5" custScaleY="77227" custLinFactNeighborX="1140" custLinFactNeighborY="-5922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32A74D3-A8B2-4F15-9ABB-440668A043C2}" type="pres">
      <dgm:prSet presAssocID="{D7C5AB37-5F4F-48C6-8C3D-2E8770A0BCEE}" presName="invisiNode" presStyleLbl="node1" presStyleIdx="1" presStyleCnt="5"/>
      <dgm:spPr/>
    </dgm:pt>
    <dgm:pt modelId="{3071E499-B37C-4609-B177-1668A432D953}" type="pres">
      <dgm:prSet presAssocID="{D7C5AB37-5F4F-48C6-8C3D-2E8770A0BCEE}" presName="imagNode" presStyleLbl="fgImgPlace1" presStyleIdx="1" presStyleCnt="5" custScaleY="107705"/>
      <dgm:spPr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45B6BA75-1D0A-4D17-9081-2DE16963B5F0}" type="pres">
      <dgm:prSet presAssocID="{6FFF5E54-DEBE-44F1-A277-4EC368B20D1C}" presName="sibTrans" presStyleLbl="sibTrans2D1" presStyleIdx="0" presStyleCnt="0"/>
      <dgm:spPr/>
      <dgm:t>
        <a:bodyPr/>
        <a:lstStyle/>
        <a:p>
          <a:endParaRPr lang="es-MX"/>
        </a:p>
      </dgm:t>
    </dgm:pt>
    <dgm:pt modelId="{34C1C198-6CC0-4837-9960-3E227F9079C6}" type="pres">
      <dgm:prSet presAssocID="{1DA4FC37-A383-4ED4-BFA8-D94FD9124E97}" presName="compNode" presStyleCnt="0"/>
      <dgm:spPr/>
    </dgm:pt>
    <dgm:pt modelId="{9A6A5363-2774-4EA8-8857-E0541D66BD28}" type="pres">
      <dgm:prSet presAssocID="{1DA4FC37-A383-4ED4-BFA8-D94FD9124E97}" presName="node" presStyleLbl="node1" presStyleIdx="2" presStyleCnt="5" custScaleY="75738" custLinFactNeighborX="0" custLinFactNeighborY="-7699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4E9EF3C-FC52-4C7D-AA2C-EED9227087F8}" type="pres">
      <dgm:prSet presAssocID="{1DA4FC37-A383-4ED4-BFA8-D94FD9124E97}" presName="invisiNode" presStyleLbl="node1" presStyleIdx="2" presStyleCnt="5"/>
      <dgm:spPr/>
    </dgm:pt>
    <dgm:pt modelId="{94A1B62F-DB5B-4610-BA94-E409CA751D5F}" type="pres">
      <dgm:prSet presAssocID="{1DA4FC37-A383-4ED4-BFA8-D94FD9124E97}" presName="imagNode" presStyleLbl="fgImgPlace1" presStyleIdx="2" presStyleCnt="5" custScaleY="107705"/>
      <dgm:spPr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5B9CA44A-5BE7-43A1-8757-1BB2498B7054}" type="pres">
      <dgm:prSet presAssocID="{973F48F4-FD88-4DDD-9C4E-574B8748C3DB}" presName="sibTrans" presStyleLbl="sibTrans2D1" presStyleIdx="0" presStyleCnt="0"/>
      <dgm:spPr/>
      <dgm:t>
        <a:bodyPr/>
        <a:lstStyle/>
        <a:p>
          <a:endParaRPr lang="es-MX"/>
        </a:p>
      </dgm:t>
    </dgm:pt>
    <dgm:pt modelId="{2E17EE2F-6450-46AC-BEC7-5B9A87F75B38}" type="pres">
      <dgm:prSet presAssocID="{9D01D92C-9C24-406D-83C7-7E4584154C79}" presName="compNode" presStyleCnt="0"/>
      <dgm:spPr/>
    </dgm:pt>
    <dgm:pt modelId="{38025085-F397-43FF-8EE9-14222A849C89}" type="pres">
      <dgm:prSet presAssocID="{9D01D92C-9C24-406D-83C7-7E4584154C79}" presName="node" presStyleLbl="node1" presStyleIdx="3" presStyleCnt="5" custScaleY="78107" custLinFactNeighborX="-695" custLinFactNeighborY="-7107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CEC30AE-0122-4FE0-902A-965D6BEC8AE2}" type="pres">
      <dgm:prSet presAssocID="{9D01D92C-9C24-406D-83C7-7E4584154C79}" presName="invisiNode" presStyleLbl="node1" presStyleIdx="3" presStyleCnt="5"/>
      <dgm:spPr/>
    </dgm:pt>
    <dgm:pt modelId="{4EC876EF-C15C-453C-BE25-EF7EF67D22CD}" type="pres">
      <dgm:prSet presAssocID="{9D01D92C-9C24-406D-83C7-7E4584154C79}" presName="imagNode" presStyleLbl="fgImgPlace1" presStyleIdx="3" presStyleCnt="5" custScaleY="107705"/>
      <dgm:spPr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</dgm:spPr>
    </dgm:pt>
    <dgm:pt modelId="{05F44158-864F-4B16-90EB-C373D9BF175F}" type="pres">
      <dgm:prSet presAssocID="{87D7BE1F-CABA-4D12-97F7-E56BEAC8EC70}" presName="sibTrans" presStyleLbl="sibTrans2D1" presStyleIdx="0" presStyleCnt="0"/>
      <dgm:spPr/>
      <dgm:t>
        <a:bodyPr/>
        <a:lstStyle/>
        <a:p>
          <a:endParaRPr lang="es-MX"/>
        </a:p>
      </dgm:t>
    </dgm:pt>
    <dgm:pt modelId="{6E2A752D-A73E-4432-9092-F25FE5D3F446}" type="pres">
      <dgm:prSet presAssocID="{D06E9B8E-6386-4FE8-8A5C-4B724FE6600D}" presName="compNode" presStyleCnt="0"/>
      <dgm:spPr/>
    </dgm:pt>
    <dgm:pt modelId="{AF5B7652-EAD1-4F8E-A16A-B8F4CF7FFFBE}" type="pres">
      <dgm:prSet presAssocID="{D06E9B8E-6386-4FE8-8A5C-4B724FE6600D}" presName="node" presStyleLbl="node1" presStyleIdx="4" presStyleCnt="5" custScaleY="81101" custLinFactNeighborX="1056" custLinFactNeighborY="-7087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0749B60-0C71-4D00-8955-2B431CE02F09}" type="pres">
      <dgm:prSet presAssocID="{D06E9B8E-6386-4FE8-8A5C-4B724FE6600D}" presName="invisiNode" presStyleLbl="node1" presStyleIdx="4" presStyleCnt="5"/>
      <dgm:spPr/>
    </dgm:pt>
    <dgm:pt modelId="{EF3F5F11-FEF8-458D-88AF-D07FCE51BFDE}" type="pres">
      <dgm:prSet presAssocID="{D06E9B8E-6386-4FE8-8A5C-4B724FE6600D}" presName="imagNode" presStyleLbl="fgImgPlace1" presStyleIdx="4" presStyleCnt="5" custScaleY="107705"/>
      <dgm:spPr>
        <a:blipFill rotWithShape="1">
          <a:blip xmlns:r="http://schemas.openxmlformats.org/officeDocument/2006/relationships" r:embed="rId5"/>
          <a:srcRect/>
          <a:stretch>
            <a:fillRect l="-22000" r="-22000"/>
          </a:stretch>
        </a:blipFill>
      </dgm:spPr>
    </dgm:pt>
  </dgm:ptLst>
  <dgm:cxnLst>
    <dgm:cxn modelId="{1C2B8656-5F67-4765-B3ED-0F795CCCEC24}" type="presOf" srcId="{D06E9B8E-6386-4FE8-8A5C-4B724FE6600D}" destId="{AF5B7652-EAD1-4F8E-A16A-B8F4CF7FFFBE}" srcOrd="0" destOrd="0" presId="urn:microsoft.com/office/officeart/2005/8/layout/pList2#2"/>
    <dgm:cxn modelId="{C9AF789F-E7E6-4446-9C7B-137BDE08E2D9}" srcId="{8CFFD885-5E30-4914-A384-68B6038E4DE4}" destId="{1DA4FC37-A383-4ED4-BFA8-D94FD9124E97}" srcOrd="2" destOrd="0" parTransId="{1C6FF9D5-A2A0-46ED-BA6B-C14576B16EB2}" sibTransId="{973F48F4-FD88-4DDD-9C4E-574B8748C3DB}"/>
    <dgm:cxn modelId="{00A91797-25F0-4E48-897D-805E97950A4A}" type="presOf" srcId="{87D7BE1F-CABA-4D12-97F7-E56BEAC8EC70}" destId="{05F44158-864F-4B16-90EB-C373D9BF175F}" srcOrd="0" destOrd="0" presId="urn:microsoft.com/office/officeart/2005/8/layout/pList2#2"/>
    <dgm:cxn modelId="{E52960AB-FB18-4ACA-BED5-0F08A44C515F}" type="presOf" srcId="{C1761717-E594-4F60-BE1A-AE0049C6BE23}" destId="{16472174-13DB-4EBF-A1DB-8F5B0F7CD99E}" srcOrd="0" destOrd="0" presId="urn:microsoft.com/office/officeart/2005/8/layout/pList2#2"/>
    <dgm:cxn modelId="{444CD81D-6CF0-4A4E-A62F-CCFA4857FFFD}" type="presOf" srcId="{973F48F4-FD88-4DDD-9C4E-574B8748C3DB}" destId="{5B9CA44A-5BE7-43A1-8757-1BB2498B7054}" srcOrd="0" destOrd="0" presId="urn:microsoft.com/office/officeart/2005/8/layout/pList2#2"/>
    <dgm:cxn modelId="{6D1A2838-75E8-4F64-B1E3-999032106A75}" type="presOf" srcId="{D7C5AB37-5F4F-48C6-8C3D-2E8770A0BCEE}" destId="{EA844715-C86D-4EC9-A9E9-9795438EF642}" srcOrd="0" destOrd="0" presId="urn:microsoft.com/office/officeart/2005/8/layout/pList2#2"/>
    <dgm:cxn modelId="{F2C4F494-14B0-424D-9CA5-049BF490ED8C}" srcId="{8CFFD885-5E30-4914-A384-68B6038E4DE4}" destId="{244421A4-A692-4812-A7EE-88BDE73EAC0F}" srcOrd="0" destOrd="0" parTransId="{409ABD23-82C3-446C-8A94-D019DE7FF3E6}" sibTransId="{C1761717-E594-4F60-BE1A-AE0049C6BE23}"/>
    <dgm:cxn modelId="{C301C88D-8502-4BFD-82E8-70DCCFF3599E}" type="presOf" srcId="{244421A4-A692-4812-A7EE-88BDE73EAC0F}" destId="{3E08C526-6CC7-4E29-A8D2-703B5BCA450F}" srcOrd="0" destOrd="0" presId="urn:microsoft.com/office/officeart/2005/8/layout/pList2#2"/>
    <dgm:cxn modelId="{7E56B1E5-C8CE-47BE-AEE1-0B2CDAB3EA04}" type="presOf" srcId="{8CFFD885-5E30-4914-A384-68B6038E4DE4}" destId="{465FED73-C979-4E4C-B5A9-789397E7AE3E}" srcOrd="0" destOrd="0" presId="urn:microsoft.com/office/officeart/2005/8/layout/pList2#2"/>
    <dgm:cxn modelId="{8AF19ECA-AC5B-4B4A-A18A-91A0F27717CE}" type="presOf" srcId="{9D01D92C-9C24-406D-83C7-7E4584154C79}" destId="{38025085-F397-43FF-8EE9-14222A849C89}" srcOrd="0" destOrd="0" presId="urn:microsoft.com/office/officeart/2005/8/layout/pList2#2"/>
    <dgm:cxn modelId="{11156D15-B614-403A-841B-0670211250A0}" srcId="{8CFFD885-5E30-4914-A384-68B6038E4DE4}" destId="{9D01D92C-9C24-406D-83C7-7E4584154C79}" srcOrd="3" destOrd="0" parTransId="{2B522621-C6AF-4158-88A5-CBE3D456EBA2}" sibTransId="{87D7BE1F-CABA-4D12-97F7-E56BEAC8EC70}"/>
    <dgm:cxn modelId="{CCF6C96C-6DE8-4D74-93AE-215F89A3611C}" srcId="{8CFFD885-5E30-4914-A384-68B6038E4DE4}" destId="{D06E9B8E-6386-4FE8-8A5C-4B724FE6600D}" srcOrd="4" destOrd="0" parTransId="{8297ED8E-AD0C-40B4-B82A-031EA255AE8D}" sibTransId="{3474F002-5870-41D5-9677-4B37100FD978}"/>
    <dgm:cxn modelId="{BA918973-59F2-4072-B4EA-7FB385D7F0EC}" type="presOf" srcId="{6FFF5E54-DEBE-44F1-A277-4EC368B20D1C}" destId="{45B6BA75-1D0A-4D17-9081-2DE16963B5F0}" srcOrd="0" destOrd="0" presId="urn:microsoft.com/office/officeart/2005/8/layout/pList2#2"/>
    <dgm:cxn modelId="{D197EC7B-5392-4170-884F-97C1382E80D4}" srcId="{8CFFD885-5E30-4914-A384-68B6038E4DE4}" destId="{D7C5AB37-5F4F-48C6-8C3D-2E8770A0BCEE}" srcOrd="1" destOrd="0" parTransId="{54CBD1E8-A09A-4DFD-8EB2-A7A0935C9216}" sibTransId="{6FFF5E54-DEBE-44F1-A277-4EC368B20D1C}"/>
    <dgm:cxn modelId="{2B24439D-15DF-4CDD-AC24-A30C5BD285D7}" type="presOf" srcId="{1DA4FC37-A383-4ED4-BFA8-D94FD9124E97}" destId="{9A6A5363-2774-4EA8-8857-E0541D66BD28}" srcOrd="0" destOrd="0" presId="urn:microsoft.com/office/officeart/2005/8/layout/pList2#2"/>
    <dgm:cxn modelId="{1E4C414B-8CDC-4236-A9C9-E782855E172F}" type="presParOf" srcId="{465FED73-C979-4E4C-B5A9-789397E7AE3E}" destId="{2ADFBED1-1E54-4148-BDBC-9296B670FEC4}" srcOrd="0" destOrd="0" presId="urn:microsoft.com/office/officeart/2005/8/layout/pList2#2"/>
    <dgm:cxn modelId="{636C8A63-7FDF-44E0-A707-13A478974C52}" type="presParOf" srcId="{465FED73-C979-4E4C-B5A9-789397E7AE3E}" destId="{72AE40CF-B501-4920-86D4-7D930BEBFBAA}" srcOrd="1" destOrd="0" presId="urn:microsoft.com/office/officeart/2005/8/layout/pList2#2"/>
    <dgm:cxn modelId="{FDC5B445-E2D1-4590-A095-436147E5F31C}" type="presParOf" srcId="{72AE40CF-B501-4920-86D4-7D930BEBFBAA}" destId="{EDC96C50-6B3F-49AA-BD01-F0F6173F79FB}" srcOrd="0" destOrd="0" presId="urn:microsoft.com/office/officeart/2005/8/layout/pList2#2"/>
    <dgm:cxn modelId="{561651A9-BD75-451A-8C7B-D829B5E4FABC}" type="presParOf" srcId="{EDC96C50-6B3F-49AA-BD01-F0F6173F79FB}" destId="{3E08C526-6CC7-4E29-A8D2-703B5BCA450F}" srcOrd="0" destOrd="0" presId="urn:microsoft.com/office/officeart/2005/8/layout/pList2#2"/>
    <dgm:cxn modelId="{A3171B17-6EFC-4D0D-8B9A-6D3841824BA6}" type="presParOf" srcId="{EDC96C50-6B3F-49AA-BD01-F0F6173F79FB}" destId="{B6D6BF50-7EBE-4E46-A798-B838B2CF28EA}" srcOrd="1" destOrd="0" presId="urn:microsoft.com/office/officeart/2005/8/layout/pList2#2"/>
    <dgm:cxn modelId="{7CFBFBAC-810C-4B38-940B-6E555F225F97}" type="presParOf" srcId="{EDC96C50-6B3F-49AA-BD01-F0F6173F79FB}" destId="{7789E34D-827E-46E9-8B10-6E36EA410308}" srcOrd="2" destOrd="0" presId="urn:microsoft.com/office/officeart/2005/8/layout/pList2#2"/>
    <dgm:cxn modelId="{64235197-162B-4F66-BDC9-04BC54654BC8}" type="presParOf" srcId="{72AE40CF-B501-4920-86D4-7D930BEBFBAA}" destId="{16472174-13DB-4EBF-A1DB-8F5B0F7CD99E}" srcOrd="1" destOrd="0" presId="urn:microsoft.com/office/officeart/2005/8/layout/pList2#2"/>
    <dgm:cxn modelId="{DC26409C-D89E-465F-BD69-6ECAFB5F2358}" type="presParOf" srcId="{72AE40CF-B501-4920-86D4-7D930BEBFBAA}" destId="{F471DA30-04F7-4F1C-B48C-EEBE44CB6E39}" srcOrd="2" destOrd="0" presId="urn:microsoft.com/office/officeart/2005/8/layout/pList2#2"/>
    <dgm:cxn modelId="{ADE05CAB-D303-425F-9FCA-7D3C6B14CFFB}" type="presParOf" srcId="{F471DA30-04F7-4F1C-B48C-EEBE44CB6E39}" destId="{EA844715-C86D-4EC9-A9E9-9795438EF642}" srcOrd="0" destOrd="0" presId="urn:microsoft.com/office/officeart/2005/8/layout/pList2#2"/>
    <dgm:cxn modelId="{9C53E05C-08A1-450C-904C-669BA7549DEA}" type="presParOf" srcId="{F471DA30-04F7-4F1C-B48C-EEBE44CB6E39}" destId="{232A74D3-A8B2-4F15-9ABB-440668A043C2}" srcOrd="1" destOrd="0" presId="urn:microsoft.com/office/officeart/2005/8/layout/pList2#2"/>
    <dgm:cxn modelId="{694DB016-2F10-4B25-A3B1-188AE1F9D9C8}" type="presParOf" srcId="{F471DA30-04F7-4F1C-B48C-EEBE44CB6E39}" destId="{3071E499-B37C-4609-B177-1668A432D953}" srcOrd="2" destOrd="0" presId="urn:microsoft.com/office/officeart/2005/8/layout/pList2#2"/>
    <dgm:cxn modelId="{2C43293A-38EF-4221-854F-27E126B66B21}" type="presParOf" srcId="{72AE40CF-B501-4920-86D4-7D930BEBFBAA}" destId="{45B6BA75-1D0A-4D17-9081-2DE16963B5F0}" srcOrd="3" destOrd="0" presId="urn:microsoft.com/office/officeart/2005/8/layout/pList2#2"/>
    <dgm:cxn modelId="{DF4E6009-B725-46D8-88F8-8173296D383E}" type="presParOf" srcId="{72AE40CF-B501-4920-86D4-7D930BEBFBAA}" destId="{34C1C198-6CC0-4837-9960-3E227F9079C6}" srcOrd="4" destOrd="0" presId="urn:microsoft.com/office/officeart/2005/8/layout/pList2#2"/>
    <dgm:cxn modelId="{06290EB2-E358-4A0B-BBC9-5D8E5F5695B4}" type="presParOf" srcId="{34C1C198-6CC0-4837-9960-3E227F9079C6}" destId="{9A6A5363-2774-4EA8-8857-E0541D66BD28}" srcOrd="0" destOrd="0" presId="urn:microsoft.com/office/officeart/2005/8/layout/pList2#2"/>
    <dgm:cxn modelId="{87728022-B75A-4350-A57D-DD326BFEB8CD}" type="presParOf" srcId="{34C1C198-6CC0-4837-9960-3E227F9079C6}" destId="{04E9EF3C-FC52-4C7D-AA2C-EED9227087F8}" srcOrd="1" destOrd="0" presId="urn:microsoft.com/office/officeart/2005/8/layout/pList2#2"/>
    <dgm:cxn modelId="{5D6A9EBC-18F4-45B5-9D08-A10176F24D74}" type="presParOf" srcId="{34C1C198-6CC0-4837-9960-3E227F9079C6}" destId="{94A1B62F-DB5B-4610-BA94-E409CA751D5F}" srcOrd="2" destOrd="0" presId="urn:microsoft.com/office/officeart/2005/8/layout/pList2#2"/>
    <dgm:cxn modelId="{54D728E3-5854-44F9-9F89-90B24975B0E1}" type="presParOf" srcId="{72AE40CF-B501-4920-86D4-7D930BEBFBAA}" destId="{5B9CA44A-5BE7-43A1-8757-1BB2498B7054}" srcOrd="5" destOrd="0" presId="urn:microsoft.com/office/officeart/2005/8/layout/pList2#2"/>
    <dgm:cxn modelId="{D5FF6969-7D32-400C-A5E2-AEF1089B505B}" type="presParOf" srcId="{72AE40CF-B501-4920-86D4-7D930BEBFBAA}" destId="{2E17EE2F-6450-46AC-BEC7-5B9A87F75B38}" srcOrd="6" destOrd="0" presId="urn:microsoft.com/office/officeart/2005/8/layout/pList2#2"/>
    <dgm:cxn modelId="{3DD7A567-EB92-4CE5-BC37-9A368FF6C304}" type="presParOf" srcId="{2E17EE2F-6450-46AC-BEC7-5B9A87F75B38}" destId="{38025085-F397-43FF-8EE9-14222A849C89}" srcOrd="0" destOrd="0" presId="urn:microsoft.com/office/officeart/2005/8/layout/pList2#2"/>
    <dgm:cxn modelId="{312E8AA8-E3D9-47EB-BC1D-757D431980E2}" type="presParOf" srcId="{2E17EE2F-6450-46AC-BEC7-5B9A87F75B38}" destId="{0CEC30AE-0122-4FE0-902A-965D6BEC8AE2}" srcOrd="1" destOrd="0" presId="urn:microsoft.com/office/officeart/2005/8/layout/pList2#2"/>
    <dgm:cxn modelId="{A7A916F9-3CC8-43E6-AE42-0A2D10F91FBC}" type="presParOf" srcId="{2E17EE2F-6450-46AC-BEC7-5B9A87F75B38}" destId="{4EC876EF-C15C-453C-BE25-EF7EF67D22CD}" srcOrd="2" destOrd="0" presId="urn:microsoft.com/office/officeart/2005/8/layout/pList2#2"/>
    <dgm:cxn modelId="{B8B4673C-7F4A-46CC-B784-2488416DD285}" type="presParOf" srcId="{72AE40CF-B501-4920-86D4-7D930BEBFBAA}" destId="{05F44158-864F-4B16-90EB-C373D9BF175F}" srcOrd="7" destOrd="0" presId="urn:microsoft.com/office/officeart/2005/8/layout/pList2#2"/>
    <dgm:cxn modelId="{6B708864-1D2F-489C-820E-FFD58A8611F1}" type="presParOf" srcId="{72AE40CF-B501-4920-86D4-7D930BEBFBAA}" destId="{6E2A752D-A73E-4432-9092-F25FE5D3F446}" srcOrd="8" destOrd="0" presId="urn:microsoft.com/office/officeart/2005/8/layout/pList2#2"/>
    <dgm:cxn modelId="{EB2D8802-C1F6-43CB-B736-592A10176BC9}" type="presParOf" srcId="{6E2A752D-A73E-4432-9092-F25FE5D3F446}" destId="{AF5B7652-EAD1-4F8E-A16A-B8F4CF7FFFBE}" srcOrd="0" destOrd="0" presId="urn:microsoft.com/office/officeart/2005/8/layout/pList2#2"/>
    <dgm:cxn modelId="{3612AC49-2F03-49C6-9922-CB15AEA17522}" type="presParOf" srcId="{6E2A752D-A73E-4432-9092-F25FE5D3F446}" destId="{60749B60-0C71-4D00-8955-2B431CE02F09}" srcOrd="1" destOrd="0" presId="urn:microsoft.com/office/officeart/2005/8/layout/pList2#2"/>
    <dgm:cxn modelId="{33945E20-ADD4-4CA4-A106-6DE340835F53}" type="presParOf" srcId="{6E2A752D-A73E-4432-9092-F25FE5D3F446}" destId="{EF3F5F11-FEF8-458D-88AF-D07FCE51BFDE}" srcOrd="2" destOrd="0" presId="urn:microsoft.com/office/officeart/2005/8/layout/pList2#2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FBED1-1E54-4148-BDBC-9296B670FEC4}">
      <dsp:nvSpPr>
        <dsp:cNvPr id="0" name=""/>
        <dsp:cNvSpPr/>
      </dsp:nvSpPr>
      <dsp:spPr>
        <a:xfrm>
          <a:off x="0" y="-43993"/>
          <a:ext cx="8612280" cy="172448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9E34D-827E-46E9-8B10-6E36EA410308}">
      <dsp:nvSpPr>
        <dsp:cNvPr id="0" name=""/>
        <dsp:cNvSpPr/>
      </dsp:nvSpPr>
      <dsp:spPr>
        <a:xfrm>
          <a:off x="261135" y="347813"/>
          <a:ext cx="1498149" cy="113663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08C526-6CC7-4E29-A8D2-703B5BCA450F}">
      <dsp:nvSpPr>
        <dsp:cNvPr id="0" name=""/>
        <dsp:cNvSpPr/>
      </dsp:nvSpPr>
      <dsp:spPr>
        <a:xfrm rot="10800000">
          <a:off x="261135" y="1685408"/>
          <a:ext cx="1498149" cy="1305125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s-MX" sz="1600" kern="1200" dirty="0"/>
          </a:br>
          <a:r>
            <a:rPr lang="es-MX" sz="1600" kern="1200" dirty="0"/>
            <a:t>Artículos </a:t>
          </a:r>
          <a:br>
            <a:rPr lang="es-MX" sz="1600" kern="1200" dirty="0"/>
          </a:br>
          <a:r>
            <a:rPr lang="es-MX" sz="1600" kern="1200" dirty="0"/>
            <a:t>de </a:t>
          </a:r>
          <a:br>
            <a:rPr lang="es-MX" sz="1600" kern="1200" dirty="0"/>
          </a:br>
          <a:r>
            <a:rPr lang="es-MX" sz="1600" kern="1200" dirty="0"/>
            <a:t>oficina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MX" sz="1300" kern="1200" dirty="0"/>
        </a:p>
      </dsp:txBody>
      <dsp:txXfrm rot="10800000">
        <a:off x="301272" y="1685408"/>
        <a:ext cx="1417875" cy="1264988"/>
      </dsp:txXfrm>
    </dsp:sp>
    <dsp:sp modelId="{3071E499-B37C-4609-B177-1668A432D953}">
      <dsp:nvSpPr>
        <dsp:cNvPr id="0" name=""/>
        <dsp:cNvSpPr/>
      </dsp:nvSpPr>
      <dsp:spPr>
        <a:xfrm>
          <a:off x="1909100" y="366624"/>
          <a:ext cx="1498149" cy="109643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844715-C86D-4EC9-A9E9-9795438EF642}">
      <dsp:nvSpPr>
        <dsp:cNvPr id="0" name=""/>
        <dsp:cNvSpPr/>
      </dsp:nvSpPr>
      <dsp:spPr>
        <a:xfrm rot="10800000">
          <a:off x="1926179" y="1701646"/>
          <a:ext cx="1498149" cy="1310282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877046"/>
            <a:satOff val="2131"/>
            <a:lumOff val="34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s-MX" sz="1600" kern="1200" dirty="0"/>
          </a:br>
          <a:r>
            <a:rPr lang="es-MX" sz="1600" kern="1200" dirty="0"/>
            <a:t>Artículos de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limpieza </a:t>
          </a:r>
        </a:p>
      </dsp:txBody>
      <dsp:txXfrm rot="10800000">
        <a:off x="1966475" y="1701646"/>
        <a:ext cx="1417557" cy="1269986"/>
      </dsp:txXfrm>
    </dsp:sp>
    <dsp:sp modelId="{94A1B62F-DB5B-4610-BA94-E409CA751D5F}">
      <dsp:nvSpPr>
        <dsp:cNvPr id="0" name=""/>
        <dsp:cNvSpPr/>
      </dsp:nvSpPr>
      <dsp:spPr>
        <a:xfrm>
          <a:off x="3557065" y="372940"/>
          <a:ext cx="1498149" cy="109643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6A5363-2774-4EA8-8857-E0541D66BD28}">
      <dsp:nvSpPr>
        <dsp:cNvPr id="0" name=""/>
        <dsp:cNvSpPr/>
      </dsp:nvSpPr>
      <dsp:spPr>
        <a:xfrm rot="10800000">
          <a:off x="3557065" y="1690443"/>
          <a:ext cx="1498149" cy="1285019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1754093"/>
            <a:satOff val="4262"/>
            <a:lumOff val="6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s-MX" sz="1600" kern="1200" dirty="0"/>
          </a:br>
          <a:r>
            <a:rPr lang="es-MX" sz="1600" kern="1200" dirty="0"/>
            <a:t>Consumibles de </a:t>
          </a:r>
          <a:br>
            <a:rPr lang="es-MX" sz="1600" kern="1200" dirty="0"/>
          </a:br>
          <a:r>
            <a:rPr lang="es-MX" sz="1600" kern="1200" dirty="0"/>
            <a:t>cafetería</a:t>
          </a:r>
        </a:p>
      </dsp:txBody>
      <dsp:txXfrm rot="10800000">
        <a:off x="3596584" y="1690443"/>
        <a:ext cx="1419111" cy="1245500"/>
      </dsp:txXfrm>
    </dsp:sp>
    <dsp:sp modelId="{4EC876EF-C15C-453C-BE25-EF7EF67D22CD}">
      <dsp:nvSpPr>
        <dsp:cNvPr id="0" name=""/>
        <dsp:cNvSpPr/>
      </dsp:nvSpPr>
      <dsp:spPr>
        <a:xfrm>
          <a:off x="5205029" y="362891"/>
          <a:ext cx="1498149" cy="109643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025085-F397-43FF-8EE9-14222A849C89}">
      <dsp:nvSpPr>
        <dsp:cNvPr id="0" name=""/>
        <dsp:cNvSpPr/>
      </dsp:nvSpPr>
      <dsp:spPr>
        <a:xfrm rot="10800000">
          <a:off x="5194617" y="1670342"/>
          <a:ext cx="1498149" cy="1325213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2631139"/>
            <a:satOff val="6394"/>
            <a:lumOff val="1044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s-MX" sz="1600" kern="1200" dirty="0"/>
          </a:br>
          <a:r>
            <a:rPr lang="es-MX" sz="1600" kern="1200" dirty="0"/>
            <a:t>Aparatos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electrónicos</a:t>
          </a:r>
        </a:p>
      </dsp:txBody>
      <dsp:txXfrm rot="10800000">
        <a:off x="5235372" y="1670342"/>
        <a:ext cx="1416639" cy="1284458"/>
      </dsp:txXfrm>
    </dsp:sp>
    <dsp:sp modelId="{EF3F5F11-FEF8-458D-88AF-D07FCE51BFDE}">
      <dsp:nvSpPr>
        <dsp:cNvPr id="0" name=""/>
        <dsp:cNvSpPr/>
      </dsp:nvSpPr>
      <dsp:spPr>
        <a:xfrm>
          <a:off x="6852994" y="350192"/>
          <a:ext cx="1498149" cy="109643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B7652-EAD1-4F8E-A16A-B8F4CF7FFFBE}">
      <dsp:nvSpPr>
        <dsp:cNvPr id="0" name=""/>
        <dsp:cNvSpPr/>
      </dsp:nvSpPr>
      <dsp:spPr>
        <a:xfrm rot="10800000">
          <a:off x="6868815" y="1632583"/>
          <a:ext cx="1498149" cy="1376011"/>
        </a:xfrm>
        <a:prstGeom prst="round2SameRect">
          <a:avLst>
            <a:gd name="adj1" fmla="val 10500"/>
            <a:gd name="adj2" fmla="val 0"/>
          </a:avLst>
        </a:prstGeom>
        <a:solidFill>
          <a:schemeClr val="accent4">
            <a:hueOff val="3508185"/>
            <a:satOff val="8525"/>
            <a:lumOff val="139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s-MX" sz="1600" kern="1200" dirty="0"/>
          </a:br>
          <a:r>
            <a:rPr lang="es-MX" sz="1600" kern="1200" dirty="0"/>
            <a:t>Consumibles de impresoras </a:t>
          </a:r>
        </a:p>
      </dsp:txBody>
      <dsp:txXfrm rot="10800000">
        <a:off x="6911132" y="1632583"/>
        <a:ext cx="1413515" cy="1333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#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paint_transparent1.png"/>
          <p:cNvPicPr preferRelativeResize="0"/>
          <p:nvPr/>
        </p:nvPicPr>
        <p:blipFill rotWithShape="1">
          <a:blip r:embed="rId3">
            <a:alphaModFix/>
          </a:blip>
          <a:srcRect l="55211"/>
          <a:stretch/>
        </p:blipFill>
        <p:spPr>
          <a:xfrm>
            <a:off x="1" y="0"/>
            <a:ext cx="40956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Lato Light"/>
              <a:buNone/>
              <a:defRPr sz="50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>
  <p:cSld name="BLANK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pic>
        <p:nvPicPr>
          <p:cNvPr id="55" name="Google Shape;55;p12" descr="paint_transparent1.png"/>
          <p:cNvPicPr preferRelativeResize="0"/>
          <p:nvPr/>
        </p:nvPicPr>
        <p:blipFill rotWithShape="1">
          <a:blip r:embed="rId3">
            <a:alphaModFix/>
          </a:blip>
          <a:srcRect l="27161"/>
          <a:stretch/>
        </p:blipFill>
        <p:spPr>
          <a:xfrm>
            <a:off x="0" y="0"/>
            <a:ext cx="66605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descr="paint_transparent4.png"/>
          <p:cNvPicPr preferRelativeResize="0"/>
          <p:nvPr/>
        </p:nvPicPr>
        <p:blipFill rotWithShape="1">
          <a:blip r:embed="rId3">
            <a:alphaModFix/>
          </a:blip>
          <a:srcRect r="49954"/>
          <a:stretch/>
        </p:blipFill>
        <p:spPr>
          <a:xfrm>
            <a:off x="4567925" y="0"/>
            <a:ext cx="4576075" cy="5143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/>
          <p:nvPr/>
        </p:nvSpPr>
        <p:spPr>
          <a:xfrm>
            <a:off x="0" y="-150"/>
            <a:ext cx="53007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685800" y="2878750"/>
            <a:ext cx="3914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685800" y="4135454"/>
            <a:ext cx="3914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483350" y="836125"/>
            <a:ext cx="4177200" cy="34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×"/>
              <a:defRPr sz="2400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sz="2400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sz="2400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sz="24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457200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3293406" y="2211825"/>
            <a:ext cx="2675100" cy="26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×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×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89775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415136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340497" y="2312475"/>
            <a:ext cx="1831500" cy="2613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×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×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 descr="paint_transparen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ircle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 descr="paint_transparent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rectangle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1" descr="paint_transparent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solidFill>
                  <a:srgbClr val="999999"/>
                </a:solidFill>
              </a:defRPr>
            </a:lvl1pPr>
            <a:lvl2pPr lvl="1" algn="ctr" rtl="0">
              <a:buNone/>
              <a:defRPr>
                <a:solidFill>
                  <a:srgbClr val="999999"/>
                </a:solidFill>
              </a:defRPr>
            </a:lvl2pPr>
            <a:lvl3pPr lvl="2" algn="ctr" rtl="0">
              <a:buNone/>
              <a:defRPr>
                <a:solidFill>
                  <a:srgbClr val="999999"/>
                </a:solidFill>
              </a:defRPr>
            </a:lvl3pPr>
            <a:lvl4pPr lvl="3" algn="ctr" rtl="0">
              <a:buNone/>
              <a:defRPr>
                <a:solidFill>
                  <a:srgbClr val="999999"/>
                </a:solidFill>
              </a:defRPr>
            </a:lvl4pPr>
            <a:lvl5pPr lvl="4" algn="ctr" rtl="0">
              <a:buNone/>
              <a:defRPr>
                <a:solidFill>
                  <a:srgbClr val="999999"/>
                </a:solidFill>
              </a:defRPr>
            </a:lvl5pPr>
            <a:lvl6pPr lvl="5" algn="ctr" rtl="0">
              <a:buNone/>
              <a:defRPr>
                <a:solidFill>
                  <a:srgbClr val="999999"/>
                </a:solidFill>
              </a:defRPr>
            </a:lvl6pPr>
            <a:lvl7pPr lvl="6" algn="ctr" rtl="0">
              <a:buNone/>
              <a:defRPr>
                <a:solidFill>
                  <a:srgbClr val="999999"/>
                </a:solidFill>
              </a:defRPr>
            </a:lvl7pPr>
            <a:lvl8pPr lvl="7" algn="ctr" rtl="0">
              <a:buNone/>
              <a:defRPr>
                <a:solidFill>
                  <a:srgbClr val="999999"/>
                </a:solidFill>
              </a:defRPr>
            </a:lvl8pPr>
            <a:lvl9pPr lvl="8" algn="ctr" rtl="0">
              <a:buNone/>
              <a:defRPr>
                <a:solidFill>
                  <a:srgbClr val="999999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CCCCC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348975"/>
            <a:ext cx="55113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Lato Hairline"/>
              <a:buNone/>
              <a:defRPr sz="4800">
                <a:solidFill>
                  <a:srgbClr val="434343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244400"/>
            <a:ext cx="55113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×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●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○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Font typeface="Lato Light"/>
              <a:buChar char="■"/>
              <a:defRPr sz="1800">
                <a:solidFill>
                  <a:srgbClr val="666666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algn="r">
              <a:buNone/>
              <a:defRPr sz="1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microsoft.com/office/2007/relationships/hdphoto" Target="../media/hdphoto3.wdp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7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  <a:extLst>
              <a:ext uri="{BEBA8EAE-BF5A-486C-A8C5-ECC9F3942E4B}">
                <a14:imgProps xmlns=""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3208125" y="3287225"/>
            <a:ext cx="5250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0CFB8951-9AD7-4C25-9126-F5C1AE6416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773" t="1415" r="11232" b="930"/>
          <a:stretch/>
        </p:blipFill>
        <p:spPr>
          <a:xfrm rot="5400000">
            <a:off x="2022361" y="-2022360"/>
            <a:ext cx="5143500" cy="918822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="" xmlns:a16="http://schemas.microsoft.com/office/drawing/2014/main" id="{88741D59-DFD1-44C8-90EA-B98C37C751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71" t="3987" r="2907" b="3573"/>
          <a:stretch/>
        </p:blipFill>
        <p:spPr>
          <a:xfrm rot="16200000">
            <a:off x="3333372" y="398583"/>
            <a:ext cx="2953788" cy="46638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4552D5D3-A2C0-4DD1-9A72-B1A1EB755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547" y="1061420"/>
            <a:ext cx="1568966" cy="2719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ángulo 19">
            <a:extLst>
              <a:ext uri="{FF2B5EF4-FFF2-40B4-BE49-F238E27FC236}">
                <a16:creationId xmlns="" xmlns:a16="http://schemas.microsoft.com/office/drawing/2014/main" id="{0EEE0EB2-932C-4F65-9A4B-E342FDD57BEB}"/>
              </a:ext>
            </a:extLst>
          </p:cNvPr>
          <p:cNvSpPr/>
          <p:nvPr/>
        </p:nvSpPr>
        <p:spPr>
          <a:xfrm>
            <a:off x="2561571" y="2157396"/>
            <a:ext cx="4344459" cy="144655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rgbClr val="F491AD"/>
                  </a:solidFill>
                  <a:prstDash val="solid"/>
                </a:ln>
                <a:solidFill>
                  <a:srgbClr val="F491AD"/>
                </a:solidFill>
                <a:latin typeface="Lucida Calligraphy" panose="03010101010101010101" pitchFamily="66" charset="0"/>
                <a:cs typeface="Arabic Typesetting" panose="020B0604020202020204" pitchFamily="66" charset="-78"/>
              </a:rPr>
              <a:t>Distribuidora</a:t>
            </a:r>
            <a:endParaRPr lang="es-ES" sz="4400" b="1" cap="none" spc="0" dirty="0">
              <a:ln w="12700">
                <a:solidFill>
                  <a:srgbClr val="F491AD"/>
                </a:solidFill>
                <a:prstDash val="solid"/>
              </a:ln>
              <a:solidFill>
                <a:srgbClr val="F491AD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Lucida Calligraphy" panose="03010101010101010101" pitchFamily="66" charset="0"/>
              <a:cs typeface="Arabic Typesetting" panose="020B0604020202020204" pitchFamily="66" charset="-78"/>
            </a:endParaRPr>
          </a:p>
          <a:p>
            <a:pPr algn="ctr"/>
            <a:r>
              <a:rPr lang="es-ES" sz="4400" b="1" dirty="0" err="1">
                <a:ln w="12700">
                  <a:solidFill>
                    <a:srgbClr val="F491AD"/>
                  </a:solidFill>
                  <a:prstDash val="solid"/>
                </a:ln>
                <a:solidFill>
                  <a:srgbClr val="F491AD"/>
                </a:solidFill>
                <a:latin typeface="Lucida Calligraphy" panose="03010101010101010101" pitchFamily="66" charset="0"/>
                <a:cs typeface="Arabic Typesetting" panose="020B0604020202020204" pitchFamily="66" charset="-78"/>
              </a:rPr>
              <a:t>Flamingo</a:t>
            </a:r>
            <a:endParaRPr lang="es-ES" sz="4400" b="1" cap="none" spc="0" dirty="0">
              <a:ln w="12700">
                <a:solidFill>
                  <a:srgbClr val="F491AD"/>
                </a:solidFill>
                <a:prstDash val="solid"/>
              </a:ln>
              <a:solidFill>
                <a:srgbClr val="F491AD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Lucida Calligraphy" panose="03010101010101010101" pitchFamily="66" charset="0"/>
              <a:cs typeface="Arabic Typesetting" panose="020B0604020202020204" pitchFamily="66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1785790" y="297487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DESECHABLES</a:t>
            </a:r>
            <a:endParaRPr b="1" cap="all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5846" name="Picture 6" descr="Resultado de imagen para DESECHABL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967" y="1267768"/>
            <a:ext cx="2198915" cy="21704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848" name="Picture 8" descr="Resultado de imagen para DESECHABL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9193" y="2129742"/>
            <a:ext cx="2181224" cy="21812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5854" name="Picture 14" descr="Resultado de imagen para DESECHABLE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2172" y="2738309"/>
            <a:ext cx="2124222" cy="22975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title"/>
          </p:nvPr>
        </p:nvSpPr>
        <p:spPr>
          <a:xfrm>
            <a:off x="555674" y="307966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Equipo de computo</a:t>
            </a: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25604" name="Picture 4" descr="Resultado de imagen para computadora"/>
          <p:cNvPicPr>
            <a:picLocks noChangeAspect="1" noChangeArrowheads="1"/>
          </p:cNvPicPr>
          <p:nvPr/>
        </p:nvPicPr>
        <p:blipFill>
          <a:blip r:embed="rId3"/>
          <a:srcRect t="13575" r="442" b="18595"/>
          <a:stretch>
            <a:fillRect/>
          </a:stretch>
        </p:blipFill>
        <p:spPr bwMode="auto">
          <a:xfrm>
            <a:off x="638565" y="1328118"/>
            <a:ext cx="2693133" cy="1821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5606" name="Picture 6" descr="Resultado de imagen para IMPRESORA"/>
          <p:cNvPicPr>
            <a:picLocks noChangeAspect="1" noChangeArrowheads="1"/>
          </p:cNvPicPr>
          <p:nvPr/>
        </p:nvPicPr>
        <p:blipFill>
          <a:blip r:embed="rId4"/>
          <a:srcRect t="15557" b="20105"/>
          <a:stretch>
            <a:fillRect/>
          </a:stretch>
        </p:blipFill>
        <p:spPr bwMode="auto">
          <a:xfrm>
            <a:off x="3545037" y="3035213"/>
            <a:ext cx="2705100" cy="17162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1153488" y="1231529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flat" dir="tl"/>
            </a:scene3d>
            <a:sp3d contourW="19050" prstMaterial="clear">
              <a:bevelT w="50800" h="50800"/>
              <a:contourClr>
                <a:schemeClr val="accent5">
                  <a:tint val="70000"/>
                  <a:satMod val="180000"/>
                  <a:alpha val="70000"/>
                </a:schemeClr>
              </a:contourClr>
            </a:sp3d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b="1" dirty="0" smtClean="0">
                <a:ln/>
                <a:solidFill>
                  <a:schemeClr val="accent5">
                    <a:tint val="50000"/>
                    <a:satMod val="180000"/>
                  </a:schemeClr>
                </a:solidFill>
                <a:latin typeface="Impact" pitchFamily="34" charset="0"/>
              </a:rPr>
              <a:t>TONER</a:t>
            </a:r>
            <a:r>
              <a:rPr lang="es-MX" b="1" dirty="0" smtClean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  <a:t/>
            </a:r>
            <a:br>
              <a:rPr lang="es-MX" b="1" dirty="0" smtClean="0">
                <a:ln/>
                <a:solidFill>
                  <a:schemeClr val="accent5">
                    <a:tint val="50000"/>
                    <a:satMod val="180000"/>
                  </a:schemeClr>
                </a:solidFill>
              </a:rPr>
            </a:br>
            <a:endParaRPr b="1">
              <a:ln/>
              <a:solidFill>
                <a:schemeClr val="accent5">
                  <a:tint val="50000"/>
                  <a:satMod val="180000"/>
                </a:schemeClr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21506" name="Picture 2" descr="Resultado de imagen para TONER"/>
          <p:cNvPicPr>
            <a:picLocks noChangeAspect="1" noChangeArrowheads="1"/>
          </p:cNvPicPr>
          <p:nvPr/>
        </p:nvPicPr>
        <p:blipFill>
          <a:blip r:embed="rId3"/>
          <a:srcRect t="22002"/>
          <a:stretch>
            <a:fillRect/>
          </a:stretch>
        </p:blipFill>
        <p:spPr bwMode="auto">
          <a:xfrm>
            <a:off x="1109983" y="1322298"/>
            <a:ext cx="2397711" cy="1870172"/>
          </a:xfrm>
          <a:prstGeom prst="rect">
            <a:avLst/>
          </a:prstGeom>
          <a:noFill/>
        </p:spPr>
      </p:pic>
      <p:pic>
        <p:nvPicPr>
          <p:cNvPr id="21508" name="Picture 4" descr="Resultado de imagen para TONER"/>
          <p:cNvPicPr>
            <a:picLocks noChangeAspect="1" noChangeArrowheads="1"/>
          </p:cNvPicPr>
          <p:nvPr/>
        </p:nvPicPr>
        <p:blipFill>
          <a:blip r:embed="rId4"/>
          <a:srcRect t="23584" b="2679"/>
          <a:stretch>
            <a:fillRect/>
          </a:stretch>
        </p:blipFill>
        <p:spPr bwMode="auto">
          <a:xfrm>
            <a:off x="3766747" y="1568292"/>
            <a:ext cx="2146312" cy="1582614"/>
          </a:xfrm>
          <a:prstGeom prst="rect">
            <a:avLst/>
          </a:prstGeom>
          <a:noFill/>
        </p:spPr>
      </p:pic>
      <p:pic>
        <p:nvPicPr>
          <p:cNvPr id="21510" name="Picture 6" descr="Imagen relacionada"/>
          <p:cNvPicPr>
            <a:picLocks noChangeAspect="1" noChangeArrowheads="1"/>
          </p:cNvPicPr>
          <p:nvPr/>
        </p:nvPicPr>
        <p:blipFill>
          <a:blip r:embed="rId5"/>
          <a:srcRect t="16241" b="15975"/>
          <a:stretch>
            <a:fillRect/>
          </a:stretch>
        </p:blipFill>
        <p:spPr bwMode="auto">
          <a:xfrm>
            <a:off x="745861" y="3419220"/>
            <a:ext cx="2097545" cy="1421804"/>
          </a:xfrm>
          <a:prstGeom prst="rect">
            <a:avLst/>
          </a:prstGeom>
          <a:noFill/>
        </p:spPr>
      </p:pic>
      <p:pic>
        <p:nvPicPr>
          <p:cNvPr id="21512" name="Picture 8" descr="Imagen relacionada"/>
          <p:cNvPicPr>
            <a:picLocks noChangeAspect="1" noChangeArrowheads="1"/>
          </p:cNvPicPr>
          <p:nvPr/>
        </p:nvPicPr>
        <p:blipFill>
          <a:blip r:embed="rId6"/>
          <a:srcRect t="9808" b="8659"/>
          <a:stretch>
            <a:fillRect/>
          </a:stretch>
        </p:blipFill>
        <p:spPr bwMode="auto">
          <a:xfrm>
            <a:off x="3909494" y="3214254"/>
            <a:ext cx="2060358" cy="16798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>
            <a:spLocks noGrp="1"/>
          </p:cNvSpPr>
          <p:nvPr>
            <p:ph type="ctrTitle" idx="4294967295"/>
          </p:nvPr>
        </p:nvSpPr>
        <p:spPr>
          <a:xfrm>
            <a:off x="2148439" y="25209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60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Crédito!</a:t>
            </a:r>
            <a:endParaRPr sz="6000" b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51" name="Google Shape;251;p36"/>
          <p:cNvSpPr txBox="1">
            <a:spLocks noGrp="1"/>
          </p:cNvSpPr>
          <p:nvPr>
            <p:ph type="subTitle" idx="4294967295"/>
          </p:nvPr>
        </p:nvSpPr>
        <p:spPr>
          <a:xfrm>
            <a:off x="2282663" y="1652980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3600" dirty="0" smtClean="0">
                <a:solidFill>
                  <a:srgbClr val="FFFFFF"/>
                </a:solidFill>
              </a:rPr>
              <a:t>Te entregamos la mercancía y tienes de 15 a 30 días para pagar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253" name="Google Shape;253;p36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sp>
        <p:nvSpPr>
          <p:cNvPr id="8" name="7 CuadroTexto"/>
          <p:cNvSpPr txBox="1"/>
          <p:nvPr/>
        </p:nvSpPr>
        <p:spPr>
          <a:xfrm>
            <a:off x="3158835" y="400396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800" dirty="0" smtClean="0">
                <a:solidFill>
                  <a:schemeClr val="bg1"/>
                </a:solidFill>
              </a:rPr>
              <a:t>Excepto la primera compra </a:t>
            </a:r>
            <a:endParaRPr lang="es-MX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Resultado de imagen para mapa ciudad juarez"/>
          <p:cNvPicPr>
            <a:picLocks noChangeAspect="1" noChangeArrowheads="1"/>
          </p:cNvPicPr>
          <p:nvPr/>
        </p:nvPicPr>
        <p:blipFill>
          <a:blip r:embed="rId4"/>
          <a:srcRect l="8589" t="3893" r="4731"/>
          <a:stretch>
            <a:fillRect/>
          </a:stretch>
        </p:blipFill>
        <p:spPr bwMode="auto">
          <a:xfrm>
            <a:off x="1272365" y="1102185"/>
            <a:ext cx="3382762" cy="2812971"/>
          </a:xfrm>
          <a:prstGeom prst="rect">
            <a:avLst/>
          </a:prstGeom>
          <a:noFill/>
        </p:spPr>
      </p:pic>
      <p:sp>
        <p:nvSpPr>
          <p:cNvPr id="159" name="Google Shape;159;p26"/>
          <p:cNvSpPr txBox="1">
            <a:spLocks noGrp="1"/>
          </p:cNvSpPr>
          <p:nvPr>
            <p:ph type="title" idx="4294967295"/>
          </p:nvPr>
        </p:nvSpPr>
        <p:spPr>
          <a:xfrm>
            <a:off x="3752276" y="2798931"/>
            <a:ext cx="55113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ato Light"/>
                <a:ea typeface="Lato Light"/>
                <a:cs typeface="Lato Light"/>
                <a:sym typeface="Lato Light"/>
              </a:rPr>
              <a:t>Entregas a </a:t>
            </a:r>
            <a:br>
              <a:rPr lang="es-MX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ato Light"/>
                <a:ea typeface="Lato Light"/>
                <a:cs typeface="Lato Light"/>
                <a:sym typeface="Lato Light"/>
              </a:rPr>
            </a:br>
            <a:r>
              <a:rPr lang="es-MX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ato Light"/>
                <a:ea typeface="Lato Light"/>
                <a:cs typeface="Lato Light"/>
                <a:sym typeface="Lato Light"/>
              </a:rPr>
              <a:t>domicilio </a:t>
            </a:r>
            <a:br>
              <a:rPr lang="es-MX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ato Light"/>
                <a:ea typeface="Lato Light"/>
                <a:cs typeface="Lato Light"/>
                <a:sym typeface="Lato Light"/>
              </a:rPr>
            </a:br>
            <a:r>
              <a:rPr lang="es-MX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Lato Light"/>
                <a:ea typeface="Lato Light"/>
                <a:cs typeface="Lato Light"/>
                <a:sym typeface="Lato Light"/>
              </a:rPr>
              <a:t>sin costo extra</a:t>
            </a:r>
            <a:endParaRPr sz="400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2504325" y="1550075"/>
            <a:ext cx="655200" cy="202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  <a:endParaRPr sz="8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1" name="Google Shape;161;p26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>
              <a:solidFill>
                <a:srgbClr val="999999"/>
              </a:solidFill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2692762" y="2084743"/>
            <a:ext cx="113397" cy="15088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6930993" y="3495599"/>
            <a:ext cx="113397" cy="15088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3587290" y="2952724"/>
            <a:ext cx="113397" cy="15088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2306350" y="1399011"/>
            <a:ext cx="113397" cy="15088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3587761" y="1730320"/>
            <a:ext cx="113397" cy="15088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3346238" y="2443954"/>
            <a:ext cx="113397" cy="150888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/>
          <p:nvPr/>
        </p:nvSpPr>
        <p:spPr>
          <a:xfrm>
            <a:off x="780176" y="444618"/>
            <a:ext cx="2508308" cy="4209092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2"/>
          <p:cNvSpPr txBox="1">
            <a:spLocks noGrp="1"/>
          </p:cNvSpPr>
          <p:nvPr>
            <p:ph type="body" idx="4294967295"/>
          </p:nvPr>
        </p:nvSpPr>
        <p:spPr>
          <a:xfrm>
            <a:off x="5373275" y="377188"/>
            <a:ext cx="3770725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 smtClean="0">
                <a:solidFill>
                  <a:srgbClr val="FFFFFF"/>
                </a:solidFill>
                <a:latin typeface="Lato Hairline"/>
                <a:ea typeface="Lato Hairline"/>
                <a:cs typeface="Lato Hairline"/>
                <a:sym typeface="Lato Hairline"/>
              </a:rPr>
              <a:t>Contactanos</a:t>
            </a:r>
            <a:endParaRPr sz="4800" b="1">
              <a:solidFill>
                <a:srgbClr val="FFFFFF"/>
              </a:solidFill>
              <a:latin typeface="Lato Hairline"/>
              <a:ea typeface="Lato Hairline"/>
              <a:cs typeface="Lato Hairline"/>
              <a:sym typeface="Lato Hairline"/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104912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sp>
        <p:nvSpPr>
          <p:cNvPr id="6" name="Google Shape;315;p39"/>
          <p:cNvSpPr/>
          <p:nvPr/>
        </p:nvSpPr>
        <p:spPr>
          <a:xfrm>
            <a:off x="1064427" y="2340869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solidFill>
              <a:srgbClr val="92D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15;p39"/>
          <p:cNvSpPr/>
          <p:nvPr/>
        </p:nvSpPr>
        <p:spPr>
          <a:xfrm>
            <a:off x="1065825" y="3399280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666666"/>
          </a:solidFill>
          <a:ln>
            <a:solidFill>
              <a:srgbClr val="92D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7 CuadroTexto"/>
          <p:cNvSpPr txBox="1"/>
          <p:nvPr/>
        </p:nvSpPr>
        <p:spPr>
          <a:xfrm>
            <a:off x="830512" y="889233"/>
            <a:ext cx="2542684" cy="9541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s-MX" sz="2800" b="1" dirty="0" smtClean="0">
                <a:ln/>
                <a:solidFill>
                  <a:schemeClr val="accent3"/>
                </a:solidFill>
                <a:latin typeface="Malgun Gothic" pitchFamily="34" charset="-127"/>
                <a:ea typeface="Malgun Gothic" pitchFamily="34" charset="-127"/>
              </a:rPr>
              <a:t>Distribuidora </a:t>
            </a:r>
            <a:br>
              <a:rPr lang="es-MX" sz="2800" b="1" dirty="0" smtClean="0">
                <a:ln/>
                <a:solidFill>
                  <a:schemeClr val="accent3"/>
                </a:solidFill>
                <a:latin typeface="Malgun Gothic" pitchFamily="34" charset="-127"/>
                <a:ea typeface="Malgun Gothic" pitchFamily="34" charset="-127"/>
              </a:rPr>
            </a:br>
            <a:r>
              <a:rPr lang="es-MX" sz="2800" b="1" dirty="0" smtClean="0">
                <a:ln/>
                <a:solidFill>
                  <a:schemeClr val="accent3"/>
                </a:solidFill>
                <a:latin typeface="Malgun Gothic" pitchFamily="34" charset="-127"/>
                <a:ea typeface="Malgun Gothic" pitchFamily="34" charset="-127"/>
              </a:rPr>
              <a:t>Flamingo</a:t>
            </a:r>
            <a:endParaRPr lang="es-MX" sz="2800" b="1" dirty="0">
              <a:ln/>
              <a:solidFill>
                <a:schemeClr val="accent3"/>
              </a:solidFill>
              <a:latin typeface="Malgun Gothic" pitchFamily="34" charset="-127"/>
              <a:ea typeface="Malgun Gothic" pitchFamily="34" charset="-127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384184" y="2432807"/>
            <a:ext cx="1761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</a:rPr>
              <a:t>610-85-20  ext. 107</a:t>
            </a:r>
          </a:p>
        </p:txBody>
      </p:sp>
      <p:sp>
        <p:nvSpPr>
          <p:cNvPr id="11" name="Google Shape;295;p39"/>
          <p:cNvSpPr/>
          <p:nvPr/>
        </p:nvSpPr>
        <p:spPr>
          <a:xfrm>
            <a:off x="985317" y="289947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rgbClr val="92D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11 CuadroTexto"/>
          <p:cNvSpPr txBox="1"/>
          <p:nvPr/>
        </p:nvSpPr>
        <p:spPr>
          <a:xfrm>
            <a:off x="1352025" y="3004657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dirty="0" smtClean="0">
                <a:solidFill>
                  <a:schemeClr val="bg2"/>
                </a:solidFill>
              </a:rPr>
              <a:t>ventasf3@dfamingo.com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510018" y="3475838"/>
            <a:ext cx="1501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</a:rPr>
              <a:t>(656) 199 4775</a:t>
            </a:r>
          </a:p>
        </p:txBody>
      </p:sp>
      <p:sp>
        <p:nvSpPr>
          <p:cNvPr id="15" name="Google Shape;305;p39"/>
          <p:cNvSpPr/>
          <p:nvPr/>
        </p:nvSpPr>
        <p:spPr>
          <a:xfrm>
            <a:off x="1042916" y="1891403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666666"/>
          </a:solidFill>
          <a:ln>
            <a:solidFill>
              <a:srgbClr val="92D05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15 CuadroTexto"/>
          <p:cNvSpPr txBox="1"/>
          <p:nvPr/>
        </p:nvSpPr>
        <p:spPr>
          <a:xfrm>
            <a:off x="1449834" y="1912941"/>
            <a:ext cx="1534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</a:rPr>
              <a:t> Ximena Rodriguez</a:t>
            </a:r>
            <a:endParaRPr lang="es-MX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pic>
        <p:nvPicPr>
          <p:cNvPr id="2050" name="Picture 2" descr="Graphic Arte Fondos de pantalla PatrÃ³n Antecedentes">
            <a:extLst>
              <a:ext uri="{FF2B5EF4-FFF2-40B4-BE49-F238E27FC236}">
                <a16:creationId xmlns="" xmlns:a16="http://schemas.microsoft.com/office/drawing/2014/main" id="{71F29A76-9980-47A0-97E2-4DB926672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000249" y="-2000252"/>
            <a:ext cx="5143501" cy="91440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a 3">
            <a:extLst>
              <a:ext uri="{FF2B5EF4-FFF2-40B4-BE49-F238E27FC236}">
                <a16:creationId xmlns="" xmlns:a16="http://schemas.microsoft.com/office/drawing/2014/main" id="{F617ECAE-DE9E-4D08-9EEB-7CA69C5B050F}"/>
              </a:ext>
            </a:extLst>
          </p:cNvPr>
          <p:cNvGraphicFramePr/>
          <p:nvPr>
            <p:extLst>
              <p:ext uri="{D42A27DB-BD31-4B8C-83A1-F6EECF244321}">
                <p14:modId xmlns="" xmlns:p14="http://schemas.microsoft.com/office/powerpoint/2010/main" val="434392338"/>
              </p:ext>
            </p:extLst>
          </p:nvPr>
        </p:nvGraphicFramePr>
        <p:xfrm>
          <a:off x="265859" y="1588807"/>
          <a:ext cx="8612280" cy="3084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="" xmlns:a16="http://schemas.microsoft.com/office/drawing/2014/main" id="{569DD424-000E-4E9C-9DFF-FB731B4D60D7}"/>
              </a:ext>
            </a:extLst>
          </p:cNvPr>
          <p:cNvSpPr txBox="1"/>
          <p:nvPr/>
        </p:nvSpPr>
        <p:spPr>
          <a:xfrm>
            <a:off x="2064935" y="423467"/>
            <a:ext cx="5014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¿Qué ofrecemos?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3074" name="Picture 2" descr="#tealpinkwallart #turquiosepinkart #tealandcoral #watercolorabstract #tetianaborovska #tobeartinspired">
            <a:extLst>
              <a:ext uri="{FF2B5EF4-FFF2-40B4-BE49-F238E27FC236}">
                <a16:creationId xmlns="" xmlns:a16="http://schemas.microsoft.com/office/drawing/2014/main" id="{5D23791C-B9EF-4551-ADB3-2BEE82722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07098" y="-2007100"/>
            <a:ext cx="5129799" cy="91439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B8B0BD33-632A-4C1D-9172-339F39551CED}"/>
              </a:ext>
            </a:extLst>
          </p:cNvPr>
          <p:cNvSpPr/>
          <p:nvPr/>
        </p:nvSpPr>
        <p:spPr>
          <a:xfrm>
            <a:off x="0" y="69006"/>
            <a:ext cx="5828840" cy="1015663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>
              <a:buClr>
                <a:schemeClr val="accent5">
                  <a:lumMod val="40000"/>
                  <a:lumOff val="60000"/>
                </a:schemeClr>
              </a:buClr>
            </a:pPr>
            <a:r>
              <a:rPr lang="es-ES" sz="6000" b="1" cap="none" spc="0" dirty="0">
                <a:ln w="10160">
                  <a:solidFill>
                    <a:schemeClr val="accent4">
                      <a:lumMod val="7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a:rPr>
              <a:t>Para escritorio: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29EDBA32-5BDE-444D-94C3-6D4888A2CA4B}"/>
              </a:ext>
            </a:extLst>
          </p:cNvPr>
          <p:cNvSpPr txBox="1"/>
          <p:nvPr/>
        </p:nvSpPr>
        <p:spPr>
          <a:xfrm>
            <a:off x="513517" y="988516"/>
            <a:ext cx="2299027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Lápices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Bolígrafos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Marcadores</a:t>
            </a:r>
            <a:endParaRPr lang="es-ES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Cinta adhesiva 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Grapadora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Post </a:t>
            </a:r>
            <a:r>
              <a:rPr lang="es-ES" sz="2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it</a:t>
            </a:r>
            <a:r>
              <a:rPr lang="es-E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Clips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Carpetas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Organizadores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Tijeras 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Perforadora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Archivadores</a:t>
            </a:r>
          </a:p>
          <a:p>
            <a:pPr marL="342900" indent="-342900" algn="just"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es-ES" sz="2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Sellos</a:t>
            </a:r>
            <a:endParaRPr lang="es-MX" sz="20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D8A71C98-AD14-4E61-8124-0881BDEF0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6400" b="90200" l="10000" r="90000">
                        <a14:foregroundMark x1="85444" y1="66000" x2="85444" y2="66000"/>
                        <a14:foregroundMark x1="65222" y1="73400" x2="76111" y2="78000"/>
                        <a14:foregroundMark x1="76111" y1="78000" x2="71917" y2="82633"/>
                        <a14:foregroundMark x1="69394" y1="82577" x2="64111" y2="80200"/>
                        <a14:foregroundMark x1="35667" y1="85400" x2="37000" y2="90200"/>
                        <a14:foregroundMark x1="41000" y1="9800" x2="45222" y2="3200"/>
                        <a14:foregroundMark x1="45222" y1="3200" x2="56667" y2="1600"/>
                        <a14:foregroundMark x1="56667" y1="1600" x2="67889" y2="6400"/>
                        <a14:foregroundMark x1="67889" y1="6400" x2="70444" y2="10800"/>
                        <a14:foregroundMark x1="67333" y1="66600" x2="63444" y2="15200"/>
                        <a14:foregroundMark x1="37889" y1="82000" x2="44000" y2="81800"/>
                        <a14:foregroundMark x1="44000" y1="81800" x2="49556" y2="82400"/>
                        <a14:foregroundMark x1="72667" y1="82600" x2="75333" y2="78200"/>
                        <a14:foregroundMark x1="76556" y1="77600" x2="73000" y2="83400"/>
                        <a14:foregroundMark x1="73556" y1="84200" x2="76111" y2="78200"/>
                        <a14:backgroundMark x1="69222" y1="83000" x2="71444" y2="83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78171" y="1193584"/>
            <a:ext cx="7128070" cy="3960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="" xmlns:a16="http://schemas.microsoft.com/office/drawing/2014/main" id="{FDCE887E-B17C-489E-8356-885561A49F0A}"/>
              </a:ext>
            </a:extLst>
          </p:cNvPr>
          <p:cNvSpPr/>
          <p:nvPr/>
        </p:nvSpPr>
        <p:spPr>
          <a:xfrm>
            <a:off x="403295" y="163147"/>
            <a:ext cx="263726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MX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Papel</a:t>
            </a:r>
            <a:r>
              <a:rPr lang="es-MX" sz="54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="" xmlns:a16="http://schemas.microsoft.com/office/drawing/2014/main" id="{963F3D29-71C1-40FA-A730-AE29985C5D4E}"/>
              </a:ext>
            </a:extLst>
          </p:cNvPr>
          <p:cNvSpPr/>
          <p:nvPr/>
        </p:nvSpPr>
        <p:spPr>
          <a:xfrm>
            <a:off x="503345" y="1374251"/>
            <a:ext cx="4572001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Lato Light" panose="020F0302020204030203" charset="0"/>
              </a:rPr>
              <a:t>Agenda</a:t>
            </a:r>
          </a:p>
          <a:p>
            <a:pPr marL="285750" lvl="0" indent="-28575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Lato Light" panose="020F0302020204030203" charset="0"/>
              </a:rPr>
              <a:t>Libretas</a:t>
            </a:r>
          </a:p>
          <a:p>
            <a:pPr marL="285750" lvl="0" indent="-28575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Lato Light" panose="020F0302020204030203" charset="0"/>
              </a:rPr>
              <a:t>Cuadernos</a:t>
            </a:r>
          </a:p>
          <a:p>
            <a:pPr marL="285750" lvl="0" indent="-28575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Lato Light" panose="020F0302020204030203" charset="0"/>
              </a:rPr>
              <a:t>Rollos para sumadora</a:t>
            </a:r>
          </a:p>
          <a:p>
            <a:pPr marL="285750" lvl="0" indent="-28575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Lato Light" panose="020F0302020204030203" charset="0"/>
              </a:rPr>
              <a:t>Contra recibos / Vales </a:t>
            </a:r>
            <a:endParaRPr lang="es-ES" dirty="0">
              <a:solidFill>
                <a:schemeClr val="bg1">
                  <a:lumMod val="50000"/>
                </a:schemeClr>
              </a:solidFill>
              <a:latin typeface="Lato Light" panose="020F0302020204030203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="" xmlns:a16="http://schemas.microsoft.com/office/drawing/2014/main" id="{F73FABC6-D93F-4593-A973-0E03F4E93D5A}"/>
              </a:ext>
            </a:extLst>
          </p:cNvPr>
          <p:cNvSpPr/>
          <p:nvPr/>
        </p:nvSpPr>
        <p:spPr>
          <a:xfrm>
            <a:off x="3040555" y="137425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Lato Light" panose="020F0302020204030203" charset="0"/>
              </a:rPr>
              <a:t>Hojas de maquina </a:t>
            </a:r>
          </a:p>
          <a:p>
            <a:pPr marL="285750" indent="-28575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Lato Light" panose="020F0302020204030203" charset="0"/>
              </a:rPr>
              <a:t>Bloc de notas</a:t>
            </a:r>
          </a:p>
          <a:p>
            <a:pPr marL="285750" indent="-28575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Lato Light" panose="020F0302020204030203" charset="0"/>
              </a:rPr>
              <a:t>Sobres</a:t>
            </a:r>
          </a:p>
          <a:p>
            <a:pPr marL="285750" indent="-28575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Lato Light" panose="020F0302020204030203" charset="0"/>
              </a:rPr>
              <a:t>Papel china/ lustre/ crepe</a:t>
            </a:r>
          </a:p>
          <a:p>
            <a:pPr marL="285750" indent="-285750">
              <a:buClr>
                <a:schemeClr val="accent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chemeClr val="bg1">
                    <a:lumMod val="50000"/>
                  </a:schemeClr>
                </a:solidFill>
                <a:latin typeface="Lato Light" panose="020F0302020204030203" charset="0"/>
              </a:rPr>
              <a:t>Folder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292A3704-0DE7-411A-A30F-3884A02DA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="" xmlns:a14="http://schemas.microsoft.com/office/drawing/2010/main">
                  <a14:imgLayer r:embed="rId5">
                    <a14:imgEffect>
                      <a14:backgroundRemoval t="9888" b="89972" l="9586" r="93750">
                        <a14:foregroundMark x1="48631" y1="73993" x2="42346" y2="69260"/>
                        <a14:foregroundMark x1="41749" y1="69072" x2="44487" y2="59278"/>
                        <a14:foregroundMark x1="55513" y1="66401" x2="54846" y2="56560"/>
                        <a14:foregroundMark x1="54846" y1="56560" x2="61306" y2="49250"/>
                        <a14:foregroundMark x1="61306" y1="49250" x2="69031" y2="48875"/>
                        <a14:foregroundMark x1="69031" y1="48875" x2="72823" y2="57170"/>
                        <a14:foregroundMark x1="72823" y1="57170" x2="71419" y2="66917"/>
                        <a14:foregroundMark x1="71419" y1="66917" x2="64923" y2="74039"/>
                        <a14:foregroundMark x1="64923" y1="74039" x2="57619" y2="74321"/>
                        <a14:foregroundMark x1="57619" y1="74321" x2="55829" y2="65183"/>
                        <a14:foregroundMark x1="55829" y1="65183" x2="55829" y2="65183"/>
                        <a14:foregroundMark x1="59024" y1="70900" x2="56180" y2="61715"/>
                        <a14:foregroundMark x1="56180" y1="61715" x2="60885" y2="54217"/>
                        <a14:foregroundMark x1="60885" y1="54217" x2="68083" y2="57357"/>
                        <a14:foregroundMark x1="68083" y1="57357" x2="66784" y2="76757"/>
                        <a14:foregroundMark x1="66784" y1="76757" x2="59831" y2="72259"/>
                        <a14:foregroundMark x1="59831" y1="72259" x2="58883" y2="70712"/>
                        <a14:foregroundMark x1="73104" y1="47610" x2="80478" y2="47001"/>
                        <a14:foregroundMark x1="80478" y1="47001" x2="80618" y2="47001"/>
                        <a14:foregroundMark x1="86131" y1="42690" x2="92100" y2="47891"/>
                        <a14:foregroundMark x1="92100" y1="47891" x2="91503" y2="76570"/>
                        <a14:foregroundMark x1="91503" y1="76570" x2="85815" y2="79897"/>
                        <a14:foregroundMark x1="81987" y1="42081" x2="89501" y2="42924"/>
                        <a14:foregroundMark x1="89501" y1="42924" x2="92732" y2="51921"/>
                        <a14:foregroundMark x1="92732" y1="51921" x2="85990" y2="54967"/>
                        <a14:foregroundMark x1="85990" y1="54967" x2="82163" y2="42924"/>
                        <a14:foregroundMark x1="88588" y1="42081" x2="93329" y2="49157"/>
                        <a14:foregroundMark x1="93329" y1="49157" x2="88272" y2="42924"/>
                        <a14:foregroundMark x1="89817" y1="42690" x2="93118" y2="51546"/>
                        <a14:foregroundMark x1="93118" y1="51546" x2="93013" y2="53936"/>
                        <a14:foregroundMark x1="89501" y1="42690" x2="93750" y2="50094"/>
                        <a14:foregroundMark x1="93750" y1="50094" x2="90098" y2="44564"/>
                        <a14:foregroundMark x1="70962" y1="47798" x2="71419" y2="49063"/>
                        <a14:foregroundMark x1="9726" y1="52530" x2="9129" y2="23149"/>
                        <a14:foregroundMark x1="9129" y1="23149" x2="11938" y2="14574"/>
                        <a14:foregroundMark x1="11938" y1="14574" x2="16257" y2="22165"/>
                        <a14:foregroundMark x1="16257" y1="22165" x2="11692" y2="50797"/>
                        <a14:foregroundMark x1="11692" y1="50797" x2="9586" y2="51078"/>
                        <a14:foregroundMark x1="90730" y1="44330" x2="84305" y2="48454"/>
                        <a14:foregroundMark x1="84305" y1="48454" x2="89712" y2="54311"/>
                        <a14:foregroundMark x1="89712" y1="54311" x2="89782" y2="44049"/>
                        <a14:foregroundMark x1="89782" y1="44049" x2="89817" y2="55155"/>
                        <a14:foregroundMark x1="89817" y1="55155" x2="87219" y2="5332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24600" y="2345870"/>
            <a:ext cx="3631909" cy="2721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082" name="Picture 2" descr="Imagen relacionad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45791" y="117446"/>
            <a:ext cx="1354852" cy="13548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>
            <a:spLocks noGrp="1"/>
          </p:cNvSpPr>
          <p:nvPr>
            <p:ph type="title"/>
          </p:nvPr>
        </p:nvSpPr>
        <p:spPr>
          <a:xfrm>
            <a:off x="1452098" y="326833"/>
            <a:ext cx="55113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Muebles para oficina</a:t>
            </a:r>
            <a:endParaRPr b="1" i="1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3" name="Google Shape;153;p25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29700" name="AutoShape 4" descr="AmazonBasics Silla ejecutiva con respaldo alto - marrÃ³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9702" name="AutoShape 6" descr="AmazonBasics Silla ejecutiva con respaldo alto - marrÃ³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9704" name="AutoShape 8" descr="AmazonBasics Silla ejecutiva con respaldo alto - marrÃ³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9706" name="Picture 10" descr="Resultado de imagen para silla ejecutiv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4205" y="3143458"/>
            <a:ext cx="1785266" cy="1785266"/>
          </a:xfrm>
          <a:prstGeom prst="rect">
            <a:avLst/>
          </a:prstGeom>
          <a:noFill/>
        </p:spPr>
      </p:pic>
      <p:pic>
        <p:nvPicPr>
          <p:cNvPr id="29708" name="Picture 12" descr="Resultado de imagen para kit teclado y mouse"/>
          <p:cNvPicPr>
            <a:picLocks noChangeAspect="1" noChangeArrowheads="1"/>
          </p:cNvPicPr>
          <p:nvPr/>
        </p:nvPicPr>
        <p:blipFill>
          <a:blip r:embed="rId5"/>
          <a:srcRect l="5811" t="22273" r="6090" b="15768"/>
          <a:stretch>
            <a:fillRect/>
          </a:stretch>
        </p:blipFill>
        <p:spPr bwMode="auto">
          <a:xfrm>
            <a:off x="3354141" y="1648375"/>
            <a:ext cx="2665827" cy="1076178"/>
          </a:xfrm>
          <a:prstGeom prst="rect">
            <a:avLst/>
          </a:prstGeom>
          <a:noFill/>
        </p:spPr>
      </p:pic>
      <p:pic>
        <p:nvPicPr>
          <p:cNvPr id="29710" name="Picture 14" descr="Foto 1|Escritorio Esquinero Arlette Negr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13099" y="2686929"/>
            <a:ext cx="3070714" cy="2456571"/>
          </a:xfrm>
          <a:prstGeom prst="rect">
            <a:avLst/>
          </a:prstGeom>
          <a:noFill/>
        </p:spPr>
      </p:pic>
      <p:pic>
        <p:nvPicPr>
          <p:cNvPr id="29712" name="Picture 16" descr="Resultado de imagen para reloj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3401" y="354130"/>
            <a:ext cx="844062" cy="844062"/>
          </a:xfrm>
          <a:prstGeom prst="rect">
            <a:avLst/>
          </a:prstGeom>
          <a:noFill/>
        </p:spPr>
      </p:pic>
      <p:pic>
        <p:nvPicPr>
          <p:cNvPr id="29714" name="Picture 18" descr="Resultado de imagen para organizadores para oficin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92214" y="1256045"/>
            <a:ext cx="2789924" cy="185994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subTitle" idx="4294967295"/>
          </p:nvPr>
        </p:nvSpPr>
        <p:spPr>
          <a:xfrm>
            <a:off x="2256639" y="240517"/>
            <a:ext cx="4907559" cy="13450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sz="2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Todo tipo de artículos relacionados  con  la  limpieza</a:t>
            </a:r>
            <a:endParaRPr sz="2800" b="1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7" name="Google Shape;107;p19"/>
          <p:cNvSpPr txBox="1">
            <a:spLocks noGrp="1"/>
          </p:cNvSpPr>
          <p:nvPr>
            <p:ph type="sldNum" idx="12"/>
          </p:nvPr>
        </p:nvSpPr>
        <p:spPr>
          <a:xfrm>
            <a:off x="4297650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41986" name="Picture 2" descr="Imagen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8033" y="897621"/>
            <a:ext cx="3965576" cy="3965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sldNum" idx="12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4" name="Rectángulo 3">
            <a:extLst>
              <a:ext uri="{FF2B5EF4-FFF2-40B4-BE49-F238E27FC236}">
                <a16:creationId xmlns="" xmlns:a16="http://schemas.microsoft.com/office/drawing/2014/main" id="{69B5A48E-61FF-424B-870F-8173D1A94E66}"/>
              </a:ext>
            </a:extLst>
          </p:cNvPr>
          <p:cNvSpPr/>
          <p:nvPr/>
        </p:nvSpPr>
        <p:spPr>
          <a:xfrm>
            <a:off x="240862" y="182364"/>
            <a:ext cx="610121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Artículos de limpieza</a:t>
            </a:r>
          </a:p>
        </p:txBody>
      </p:sp>
      <p:pic>
        <p:nvPicPr>
          <p:cNvPr id="44034" name="Picture 2" descr="Imagen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7974" y="1951488"/>
            <a:ext cx="3775045" cy="28312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10 CuadroTexto"/>
          <p:cNvSpPr txBox="1"/>
          <p:nvPr/>
        </p:nvSpPr>
        <p:spPr>
          <a:xfrm>
            <a:off x="419450" y="2038525"/>
            <a:ext cx="20281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s-MX" dirty="0" smtClean="0"/>
              <a:t>Limpiador de Vidrios</a:t>
            </a:r>
          </a:p>
          <a:p>
            <a:pPr>
              <a:buFont typeface="Wingdings" pitchFamily="2" charset="2"/>
              <a:buChar char="q"/>
            </a:pPr>
            <a:r>
              <a:rPr lang="es-MX" dirty="0" smtClean="0"/>
              <a:t>Limpiados multiusos </a:t>
            </a:r>
          </a:p>
          <a:p>
            <a:pPr>
              <a:buFont typeface="Wingdings" pitchFamily="2" charset="2"/>
              <a:buChar char="q"/>
            </a:pPr>
            <a:r>
              <a:rPr lang="es-MX" dirty="0" smtClean="0"/>
              <a:t>Pinol </a:t>
            </a:r>
          </a:p>
          <a:p>
            <a:pPr>
              <a:buFont typeface="Wingdings" pitchFamily="2" charset="2"/>
              <a:buChar char="q"/>
            </a:pPr>
            <a:r>
              <a:rPr lang="es-MX" dirty="0" smtClean="0"/>
              <a:t>Cloro</a:t>
            </a:r>
          </a:p>
          <a:p>
            <a:pPr>
              <a:buFont typeface="Wingdings" pitchFamily="2" charset="2"/>
              <a:buChar char="q"/>
            </a:pPr>
            <a:r>
              <a:rPr lang="es-MX" dirty="0" smtClean="0"/>
              <a:t>Fabuloso</a:t>
            </a:r>
          </a:p>
          <a:p>
            <a:pPr>
              <a:buFont typeface="Wingdings" pitchFamily="2" charset="2"/>
              <a:buChar char="q"/>
            </a:pPr>
            <a:r>
              <a:rPr lang="es-MX" dirty="0" smtClean="0"/>
              <a:t>Jabón para trastes </a:t>
            </a:r>
          </a:p>
          <a:p>
            <a:pPr>
              <a:buFont typeface="Wingdings" pitchFamily="2" charset="2"/>
              <a:buChar char="q"/>
            </a:pPr>
            <a:r>
              <a:rPr lang="es-MX" dirty="0" smtClean="0"/>
              <a:t>Pastillas para Baños </a:t>
            </a:r>
          </a:p>
          <a:p>
            <a:pPr>
              <a:buFont typeface="Wingdings" pitchFamily="2" charset="2"/>
              <a:buChar char="q"/>
            </a:pPr>
            <a:r>
              <a:rPr lang="es-MX" dirty="0" smtClean="0"/>
              <a:t>Trapeadores</a:t>
            </a:r>
          </a:p>
          <a:p>
            <a:pPr>
              <a:buFont typeface="Wingdings" pitchFamily="2" charset="2"/>
              <a:buChar char="q"/>
            </a:pPr>
            <a:r>
              <a:rPr lang="es-MX" dirty="0" smtClean="0"/>
              <a:t>Escobas</a:t>
            </a:r>
          </a:p>
          <a:p>
            <a:pPr>
              <a:buFont typeface="Wingdings" pitchFamily="2" charset="2"/>
              <a:buChar char="q"/>
            </a:pPr>
            <a:r>
              <a:rPr lang="es-MX" dirty="0" smtClean="0"/>
              <a:t>Cubetas</a:t>
            </a:r>
          </a:p>
          <a:p>
            <a:pPr>
              <a:buFont typeface="Wingdings" pitchFamily="2" charset="2"/>
              <a:buChar char="q"/>
            </a:pPr>
            <a:r>
              <a:rPr lang="es-MX" dirty="0" smtClean="0"/>
              <a:t>Guantes</a:t>
            </a:r>
          </a:p>
          <a:p>
            <a:pPr>
              <a:buFont typeface="Wingdings" pitchFamily="2" charset="2"/>
              <a:buChar char="q"/>
            </a:pPr>
            <a:r>
              <a:rPr lang="es-MX" dirty="0" smtClean="0"/>
              <a:t>Franelas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ctrTitle"/>
          </p:nvPr>
        </p:nvSpPr>
        <p:spPr>
          <a:xfrm>
            <a:off x="442518" y="857003"/>
            <a:ext cx="487610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Productos higiénicos</a:t>
            </a:r>
            <a:endParaRPr sz="5400" b="1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4294967295"/>
          </p:nvPr>
        </p:nvSpPr>
        <p:spPr>
          <a:xfrm>
            <a:off x="8480584" y="46736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39938" name="Picture 2" descr="Resultado de imagen para papel higien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98401" y="321928"/>
            <a:ext cx="2133600" cy="2143125"/>
          </a:xfrm>
          <a:prstGeom prst="rect">
            <a:avLst/>
          </a:prstGeom>
          <a:noFill/>
        </p:spPr>
      </p:pic>
      <p:pic>
        <p:nvPicPr>
          <p:cNvPr id="39940" name="Picture 4" descr="Resultado de imagen para papel higienico"/>
          <p:cNvPicPr>
            <a:picLocks noChangeAspect="1" noChangeArrowheads="1"/>
          </p:cNvPicPr>
          <p:nvPr/>
        </p:nvPicPr>
        <p:blipFill>
          <a:blip r:embed="rId4"/>
          <a:srcRect l="8945" t="21502" r="8415" b="18505"/>
          <a:stretch>
            <a:fillRect/>
          </a:stretch>
        </p:blipFill>
        <p:spPr bwMode="auto">
          <a:xfrm>
            <a:off x="1870745" y="2835480"/>
            <a:ext cx="2492201" cy="1711354"/>
          </a:xfrm>
          <a:prstGeom prst="rect">
            <a:avLst/>
          </a:prstGeom>
          <a:noFill/>
        </p:spPr>
      </p:pic>
      <p:pic>
        <p:nvPicPr>
          <p:cNvPr id="39942" name="Picture 6" descr="Imagen relacionada"/>
          <p:cNvPicPr>
            <a:picLocks noChangeAspect="1" noChangeArrowheads="1"/>
          </p:cNvPicPr>
          <p:nvPr/>
        </p:nvPicPr>
        <p:blipFill>
          <a:blip r:embed="rId5"/>
          <a:srcRect l="17680" r="18600"/>
          <a:stretch>
            <a:fillRect/>
          </a:stretch>
        </p:blipFill>
        <p:spPr bwMode="auto">
          <a:xfrm>
            <a:off x="192947" y="2168552"/>
            <a:ext cx="1451295" cy="2277612"/>
          </a:xfrm>
          <a:prstGeom prst="rect">
            <a:avLst/>
          </a:prstGeom>
          <a:noFill/>
        </p:spPr>
      </p:pic>
      <p:pic>
        <p:nvPicPr>
          <p:cNvPr id="39944" name="Picture 8" descr="Resultado de imagen para jabon para manos"/>
          <p:cNvPicPr>
            <a:picLocks noChangeAspect="1" noChangeArrowheads="1"/>
          </p:cNvPicPr>
          <p:nvPr/>
        </p:nvPicPr>
        <p:blipFill>
          <a:blip r:embed="rId6"/>
          <a:srcRect r="21252"/>
          <a:stretch>
            <a:fillRect/>
          </a:stretch>
        </p:blipFill>
        <p:spPr bwMode="auto">
          <a:xfrm>
            <a:off x="4574034" y="2702405"/>
            <a:ext cx="1778465" cy="22584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sldNum" idx="12"/>
          </p:nvPr>
        </p:nvSpPr>
        <p:spPr>
          <a:xfrm>
            <a:off x="4297650" y="444797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999999"/>
                </a:solidFill>
              </a:rPr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>
              <a:solidFill>
                <a:srgbClr val="999999"/>
              </a:solidFill>
            </a:endParaRPr>
          </a:p>
        </p:txBody>
      </p:sp>
      <p:pic>
        <p:nvPicPr>
          <p:cNvPr id="31746" name="Picture 2" descr="Resultado de imagen para CAFETER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7039" y="2046915"/>
            <a:ext cx="1832605" cy="1832606"/>
          </a:xfrm>
          <a:prstGeom prst="rect">
            <a:avLst/>
          </a:prstGeom>
          <a:noFill/>
        </p:spPr>
      </p:pic>
      <p:pic>
        <p:nvPicPr>
          <p:cNvPr id="31748" name="Picture 4" descr="Resultado de imagen para cafe folger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87887" y="2038524"/>
            <a:ext cx="1765280" cy="1828801"/>
          </a:xfrm>
          <a:prstGeom prst="rect">
            <a:avLst/>
          </a:prstGeom>
          <a:noFill/>
        </p:spPr>
      </p:pic>
      <p:pic>
        <p:nvPicPr>
          <p:cNvPr id="31750" name="Picture 6" descr="Resultado de imagen para GALLETAS SURTID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1144" y="2038670"/>
            <a:ext cx="1837044" cy="1837044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2869810" y="851095"/>
            <a:ext cx="2959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algun Gothic" pitchFamily="34" charset="-127"/>
                <a:ea typeface="Malgun Gothic" pitchFamily="34" charset="-127"/>
              </a:rPr>
              <a:t>Cafetería</a:t>
            </a:r>
            <a:endParaRPr lang="es-MX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Malgun Gothic" pitchFamily="34" charset="-127"/>
              <a:ea typeface="Malgun Gothic" pitchFamily="34" charset="-127"/>
            </a:endParaRPr>
          </a:p>
        </p:txBody>
      </p:sp>
      <p:pic>
        <p:nvPicPr>
          <p:cNvPr id="31752" name="Picture 8" descr="Resultado de imagen para splend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48427" y="2038526"/>
            <a:ext cx="1888572" cy="18455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glamou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13555</TotalTime>
  <Words>142</Words>
  <Application>Microsoft Office PowerPoint</Application>
  <PresentationFormat>On-screen Show (16:9)</PresentationFormat>
  <Paragraphs>80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Lato Light</vt:lpstr>
      <vt:lpstr>Lucida Calligraphy</vt:lpstr>
      <vt:lpstr>Arabic Typesetting</vt:lpstr>
      <vt:lpstr>Wingdings</vt:lpstr>
      <vt:lpstr>Lato Hairline</vt:lpstr>
      <vt:lpstr>Malgun Gothic</vt:lpstr>
      <vt:lpstr>Impact</vt:lpstr>
      <vt:lpstr>Eglamour template</vt:lpstr>
      <vt:lpstr>Slide 1</vt:lpstr>
      <vt:lpstr>Slide 2</vt:lpstr>
      <vt:lpstr>Slide 3</vt:lpstr>
      <vt:lpstr>Slide 4</vt:lpstr>
      <vt:lpstr>Muebles para oficina</vt:lpstr>
      <vt:lpstr>Slide 6</vt:lpstr>
      <vt:lpstr>Slide 7</vt:lpstr>
      <vt:lpstr>Productos higiénicos</vt:lpstr>
      <vt:lpstr>Slide 9</vt:lpstr>
      <vt:lpstr>DESECHABLES</vt:lpstr>
      <vt:lpstr>Equipo de computo</vt:lpstr>
      <vt:lpstr>TONER </vt:lpstr>
      <vt:lpstr>Crédito!</vt:lpstr>
      <vt:lpstr>Entregas a  domicilio  sin costo extra</vt:lpstr>
      <vt:lpstr>Slide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73</cp:revision>
  <dcterms:modified xsi:type="dcterms:W3CDTF">2022-07-21T18:54:49Z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16060414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S8.2.2</vt:lpwstr>
  </property>
</Properties>
</file>